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4:20.141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1560 995 24575,'22'-2'0,"0"0"0,0-2 0,0 0 0,24-9 0,-29 7 0,0 1 0,0 1 0,0 1 0,1 0 0,-1 2 0,1 0 0,18 1 0,-16 7 0,-20-6 0,1-1 0,-1 1 0,0-1 0,0 0 0,0 1 0,0-1 0,0 0 0,0 1 0,0-1 0,0 1 0,0-1 0,0 0 0,0 1 0,-1-1 0,1 1 0,0-1 0,0 0 0,0 1 0,0-1 0,-1 0 0,1 1 0,0-1 0,0 0 0,0 0 0,-1 1 0,1-1 0,0 0 0,-1 1 0,1-1 0,0 0 0,-1 0 0,-36 19 0,-11-6 0,0-3 0,-1-2 0,-72 4 0,-154-11 0,145-3 0,-448 26 0,567-23 0,0-1 0,1 1 0,-1 0 0,1 0 0,-1 1 0,1 1 0,0 0 0,0 0 0,-13 7 0,22-10 0,0 1 0,0-1 0,1 0 0,-1 1 0,0-1 0,1 1 0,-1-1 0,0 1 0,1-1 0,-1 1 0,1-1 0,-1 1 0,1 0 0,-1-1 0,1 1 0,0 0 0,-1-1 0,1 1 0,0 0 0,-1 0 0,1 1 0,10 6 0,26-3 0,23-12 0,86-22 0,-86 15 0,86-8 0,5 13 0,-1 7 0,1 6 0,-1 7 0,159 32 0,-65 19 0,-109-24 0,-81-29 0,1-2 0,0-2 0,0-2 0,69-6 0,-35 1 0,165-14 0,3 1 0,-219 12 0,-1-2 0,0-1 0,-1-2 0,1-1 0,-2-2 0,43-19 0,-44 16 0,2 1 0,0 2 0,0 1 0,1 2 0,0 2 0,41-3 0,639 11 0,-673-4 0,58-11 0,25-1 0,288 12 0,-214 4 0,-197-2 0,1 0 0,-1 0 0,1 0 0,-1 0 0,1-1 0,0 1 0,-1-1 0,1 0 0,-1 0 0,0 0 0,1-1 0,-1 1 0,0-1 0,0 0 0,0 0 0,0 0 0,0 0 0,0 0 0,3-4 0,-1-2 0,-1 1 0,0 0 0,0-1 0,-1 0 0,0 0 0,-1 0 0,3-11 0,-1 0 0,-1 0 0,-1 0 0,0 0 0,-1 0 0,-2 0 0,0-1 0,0 1 0,-2 0 0,0 1 0,-2-1 0,-10-31 0,11 41 0,0 1 0,0-1 0,-1 1 0,0-1 0,0 1 0,-1 0 0,0 1 0,-1 0 0,1 0 0,-16-12 0,16 15 0,0 0 0,-1 1 0,1 0 0,-1 0 0,0 0 0,1 1 0,-1 0 0,0 0 0,0 1 0,-1 0 0,1 0 0,0 1 0,0 0 0,0 0 0,-1 0 0,-7 3 0,-22 4 0,-71 25 0,77-21 0,0-1 0,-1-2 0,-46 7 0,69-15 0,-37 7 0,43-6 0,1-1 0,0 1 0,0 0 0,0-1 0,0 1 0,0 0 0,0 0 0,0 1 0,0-1 0,0 0 0,0 1 0,0-1 0,1 1 0,-1-1 0,1 1 0,-3 4 0,3-6 0,1 1 0,0 0 0,0-1 0,0 1 0,0 0 0,0 0 0,0-1 0,0 1 0,0 0 0,0 0 0,1-1 0,-1 1 0,0 0 0,0-1 0,1 1 0,-1 0 0,0-1 0,1 1 0,-1 0 0,1-1 0,-1 1 0,0-1 0,1 1 0,0 0 0,-1-1 0,1 0 0,-1 1 0,1-1 0,-1 1 0,1-1 0,0 0 0,-1 1 0,1-1 0,0 0 0,0 0 0,-1 1 0,1-1 0,0 0 0,-1 0 0,1 0 0,0 0 0,1 0 0,35 6 0,-37-6 0,59 4 0,1-3 0,59-7 0,-118 6 0,1 0 0,-1 0 0,1 0 0,-1 0 0,1 0 0,-1 0 0,1-1 0,-1 1 0,1-1 0,-1 1 0,1-1 0,-1 0 0,0 1 0,1-1 0,-1 0 0,0 0 0,2-2 0,-2 3 0,-1-1 0,0 1 0,0-1 0,0 0 0,0 1 0,0-1 0,-1 0 0,1 1 0,0-1 0,0 0 0,0 1 0,0-1 0,-1 1 0,1-1 0,0 0 0,-1 1 0,1-1 0,0 1 0,-1-1 0,1 1 0,-1-1 0,1 1 0,-1-1 0,1 1 0,-1 0 0,1-1 0,-2 1 0,-6-6 0,0 0 0,-1 1 0,1 1 0,-11-5 0,-144-56 0,-258-68 0,259 93 0,-430-94 0,449 109 0,-1 7 0,-174 0 0,314 17 0,0 1 0,1 0 0,-1 0 0,0 0 0,1 0 0,-1 0 0,1 1 0,-1 0 0,0-1 0,1 2 0,0-1 0,-1 0 0,1 1 0,-1-1 0,1 1 0,0 0 0,0 0 0,0 0 0,0 0 0,1 1 0,-1-1 0,0 1 0,1 0 0,0 0 0,0-1 0,0 1 0,0 1 0,0-1 0,-2 6 0,-2 0 0,0-1 0,-1 0 0,0-1 0,0 1 0,-11 7 0,11-9 0,-1 0 0,1 1 0,1 0 0,-12 16 0,17-22 0,1 0 0,-1 1 0,1 0 0,-1-1 0,1 1 0,0-1 0,-1 1 0,1-1 0,0 1 0,0 0 0,0-1 0,0 1 0,0-1 0,1 1 0,-1-1 0,0 1 0,1 0 0,-1-1 0,1 1 0,0-1 0,-1 0 0,1 1 0,0-1 0,0 1 0,0-1 0,0 0 0,0 0 0,0 0 0,0 0 0,1 1 0,-1-1 0,0-1 0,0 1 0,3 1 0,6 5 0,0-1 0,0-1 0,17 7 0,28 7 0,2-2 0,106 17 0,-71-17 0,605 120 0,-603-113 0,-64-15 0,1-2 0,-1 0 0,1-2 0,52 2 0,-81-7 0,-1 0 0,1 0 0,-1 0 0,1 0 0,0 0 0,-1-1 0,1 1 0,-1 0 0,1-1 0,-1 1 0,1-1 0,-1 0 0,0 1 0,1-1 0,-1 0 0,0 0 0,1 0 0,0-1 0,-2 1 0,1 1 0,-1-1 0,0 0 0,0 0 0,1 1 0,-1-1 0,0 0 0,0 0 0,0 1 0,0-1 0,0 0 0,0 0 0,0 0 0,-1 1 0,1-1 0,0 0 0,0 0 0,-1 1 0,1-1 0,0 0 0,-1 1 0,1-1 0,0 0 0,-2 0 0,-3-5 0,0 0 0,0 0 0,0 1 0,-1 0 0,-10-7 0,-49-34 0,-2 4 0,-82-39 0,116 65 0,-1 3 0,-1 0 0,0 3 0,-1 1 0,0 1 0,-72-5 0,-386 17 0,449 0 0,0 1 0,1 2 0,0 3 0,1 1 0,0 2 0,-71 32 0,106-41 0,1 0 0,0 1 0,1 0 0,-1 0 0,1 1 0,0-1 0,0 1 0,1 1 0,-8 10 0,-39 71 0,29-46 0,-1 0 0,3-4 0,-41 56 0,55-85 0,1 0 0,-2-1 0,1 0 0,-1-1 0,0 0 0,-1 0 0,0 0 0,0-1 0,0-1 0,-1 1 0,-16 5 0,62-21 0,0 1 0,1 1 0,0 2 0,37 0 0,271 1 0,146-8 0,-152 2 0,-1390-37 0,445 10 0,396 25 0,-133-3 0,361 6 0,18-2 0,11 8 0,0 3 0,0 1 0,-1 2 0,1 3 0,56 11 0,-2 0 0,605 33 0,-442-27 0,-241-19 0,-189-31 0,-40-7 0,-2 8 0,-228 1 0,-422 38 0,532-2 0,207-6 0,-504 1 0,596-5 0,-72-5 0,91 4 0,0 0 0,1-1 0,-1 1 0,1-2 0,-1 1 0,1-1 0,0 0 0,0 0 0,-10-6 0,17 8 0,0 1 0,-1 0 0,1 0 0,0 0 0,0-1 0,-1 1 0,1 0 0,0 0 0,-1-1 0,1 1 0,0 0 0,0-1 0,0 1 0,-1 0 0,1-1 0,0 1 0,0 0 0,0-1 0,0 1 0,0 0 0,0-1 0,0 1 0,0 0 0,-1-1 0,1 1 0,1-1 0,-1 1 0,0 0 0,0-1 0,0 1 0,0 0 0,0-1 0,0 1 0,0 0 0,0-1 0,0 1 0,1 0 0,-1-1 0,0 1 0,0 0 0,1-1 0,-1 1 0,0 0 0,0-1 0,1 1 0,-1 0 0,0 0 0,0 0 0,1-1 0,-1 1 0,0 0 0,1 0 0,-1 0 0,1 0 0,-1 0 0,0-1 0,1 1 0,-1 0 0,0 0 0,1 0 0,-1 0 0,0 0 0,2 0 0,24-5 0,27 3 0,0 2 0,-1 2 0,1 3 0,92 20 0,-14-3 0,558 34 0,3-51 0,-199-4 0,-149 19 0,-303-17 0,-16-3 0,-34-6 0,-41-9 0,44 13 0,-128-36 0,-388-96 0,-135 15 0,330 62 0,158 19 0,-41-7 0,210 46 0,-1-1 0,0 0 0,0 0 0,1 0 0,-1 0 0,0 0 0,0 0 0,0 0 0,1 0 0,-1-1 0,0 1 0,0 0 0,1 0 0,-1-1 0,0 1 0,0 0 0,1-1 0,-1 1 0,0-1 0,1 1 0,-1-1 0,1 1 0,-1-1 0,1 1 0,-1-1 0,1 1 0,-1-1 0,1 0 0,-1-1 0,1 1 0,1 0 0,0 0 0,0 0 0,0 0 0,-1 0 0,1 0 0,0 0 0,0 0 0,1 0 0,-1 0 0,0 0 0,0 1 0,0-1 0,3-1 0,63-26 0,-60 26 0,39-13 0,1 2 0,0 2 0,64-6 0,148-2 0,-181 15 0,137 0 0,72-6 0,-117-14 0,-99 12 0,103-4 0,52 16 0,62 0 0,-214-4 0,135-25 0,-124 11 0,-16 2 0,2 2 0,93-5 0,-142 22 0,-21-3 0,-1 1 0,0-1 0,0 0 0,0 0 0,0 0 0,0 1 0,0-1 0,1 0 0,-1 0 0,0 0 0,0 1 0,0-1 0,0 0 0,0 0 0,0 1 0,0-1 0,0 0 0,0 0 0,0 1 0,0-1 0,0 0 0,0 0 0,0 1 0,0-1 0,0 0 0,-1 0 0,1 0 0,0 1 0,0-1 0,0 0 0,0 0 0,0 0 0,0 1 0,-1-1 0,1 0 0,0 0 0,0 0 0,0 0 0,-1 1 0,1-1 0,0 0 0,0 0 0,-4 3 0,1-1 0,-1 0 0,0 1 0,0-2 0,0 1 0,0 0 0,-6 1 0,-22 4 0,0-2 0,0-2 0,0 0 0,-1-2 0,1-2 0,0-1 0,-1-1 0,1-2 0,0-1 0,-47-15 0,-10-2-186,-1 5-1,-165-12 0,196 24-618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51:30.344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828 835 24575,'79'0'0,"-1"3"0,133 22 0,-133-12 0,147 7 0,84-21 0,-123-2 0,-115 5 0,-42 0 0,0-1 0,1-2 0,-1-1 0,0-1 0,0-1 0,46-13 0,-45 7 0,0 2 0,1 1 0,0 2 0,52-3 0,131 8 0,-88 3 0,278-20 0,-251 9 0,-26 3 0,-51-8 0,11-1 0,-17 12 0,-18 1 0,91-13 0,-87 7 0,1 2 0,0 2 0,66 7 0,96-5 0,-76-26 0,-125 25 0,-1-1 0,1-1 0,-1-1 0,29-11 0,36-10 0,-76 24 0,0 0 0,-1 0 0,1-1 0,-1 1 0,1-1 0,-1 0 0,0-1 0,0 1 0,0-1 0,-1 0 0,1 0 0,-1-1 0,0 1 0,0-1 0,-1 0 0,1 0 0,-1 0 0,0 0 0,0-1 0,-1 1 0,0-1 0,3-11 0,0 0 0,-1 0 0,-1-1 0,-1 1 0,0 0 0,-1-1 0,-3-33 0,1 47 0,1 1 0,-1-1 0,0 0 0,0 0 0,0 1 0,0-1 0,-1 1 0,1-1 0,-1 1 0,0-1 0,0 1 0,0 0 0,0 0 0,-1 0 0,1 0 0,-1 0 0,0 1 0,0-1 0,0 1 0,0 0 0,0 0 0,-1 0 0,1 0 0,0 0 0,-1 1 0,-7-3 0,-7 0 0,-1 1 0,1 0 0,-1 1 0,-28 1 0,-25-4 0,29-1 0,-58-1 0,17 3 0,60 0 0,1 0 0,0-1 0,-26-10 0,30 8 0,-1 1 0,-1 1 0,1 1 0,-37-3 0,13 5 0,0-1 0,1-2 0,-1-3 0,1-1 0,1-2 0,-70-28 0,88 30 0,1 2 0,-1 0 0,0 2 0,0 0 0,-42-1 0,-26-7 0,52 7 0,-44-2 0,49 5 0,0-1 0,-63-17 0,64 12 0,0 2 0,-70-5 0,90 11 0,-18 1 0,0-1 0,0-2 0,-42-9 0,25 4 0,0 2 0,0 3 0,-1 1 0,-55 7 0,2-3 0,-508-1 0,580 0 0,1 2 0,-31 7 0,-44 4 0,-86-15 0,-46 4 0,224-2 0,0 1 0,0 1 0,1 0 0,-1 0 0,1 1 0,0 1 0,0 0 0,0 1 0,-18 13 0,23-14 0,-1 0 0,1 1 0,1 0 0,-1 0 0,1 1 0,0 0 0,0 0 0,1 1 0,0-1 0,1 1 0,-1 0 0,1 0 0,1 1 0,-4 12 0,5-15 0,-17 73 0,-4 0 0,-55 130 0,75-205 0,1 1 0,-1-1 0,0 0 0,0-1 0,0 1 0,0-1 0,-1 1 0,1-1 0,-1 0 0,0 0 0,0 0 0,0-1 0,0 1 0,-1-1 0,1 0 0,0-1 0,-1 1 0,0-1 0,1 1 0,-9 0 0,-6 0 0,0-1 0,0-1 0,-35-4 0,43 3 0,14-3 0,17-5 0,22-8 0,8 1 0,-29 11 0,-1-1 0,-1-1 0,1-1 0,-1-1 0,0-1 0,23-16 0,-41 25 0,0 0 0,0 0 0,0 0 0,0-1 0,0 1 0,-1 0 0,1-1 0,0 1 0,-1 0 0,1-1 0,-1 1 0,0-1 0,1 1 0,-1-1 0,0 1 0,0-1 0,0 1 0,0-1 0,0 1 0,0-1 0,0 1 0,-1-1 0,1 1 0,-1-1 0,1 1 0,-1-1 0,1 1 0,-1 0 0,0-1 0,1 1 0,-1 0 0,-1-2 0,-36-47 0,27 37 0,6 6 0,0 0 0,0-1 0,1 0 0,0 0 0,0 0 0,1 0 0,0-1 0,0 1 0,1-1 0,0 0 0,1 0 0,0 0 0,0 0 0,2-15 0,0 7 0,1 1 0,1 0 0,1-1 0,0 1 0,1 0 0,14-29 0,-17 42 0,-1 0 0,0 0 0,-1 0 0,1 0 0,0 0 0,-1 0 0,0 0 0,1 0 0,-1-4 0,-2 5 0,3 20 0,1 1 0,1-1 0,1 0 0,1 0 0,1 0 0,0 0 0,1-1 0,1 0 0,14 22 0,13 15 0,45 53 0,-55-75 0,-18-23 0,-1-2 0,1 1 0,0-1 0,0 0 0,1 0 0,0-1 0,0 0 0,0 0 0,1-1 0,0 0 0,0-1 0,1 0 0,-1 0 0,1-1 0,-1-1 0,1 1 0,0-1 0,0-1 0,0 0 0,1 0 0,-1-1 0,10-1 0,26 2 0,70 11 0,31 1 0,-52-11 0,184-5 0,-180-11 0,-64 7 0,64-2 0,1186 10 0,-1258 1 0,1 0 0,33 9 0,38 3 0,-70-14 0,0-2 0,-1-1 0,1-1 0,-1-1 0,1-1 0,-1-2 0,-1-1 0,0-1 0,44-23 0,-46 22 0,0 2 0,1 0 0,0 2 0,1 0 0,28-2 0,133-2 0,-106 8 0,-74 3 0,0-1 0,0 0 0,-1-1 0,1 0 0,15-6 0,-22 8 0,0 0 0,0-1 0,0 1 0,0-1 0,0 0 0,0 1 0,0-1 0,0 0 0,0 1 0,-1-1 0,1 0 0,0 0 0,0 0 0,-1 0 0,1 0 0,0 0 0,-1 0 0,1 0 0,0-2 0,-1 2 0,-1-1 0,1 1 0,0 0 0,0-1 0,-1 1 0,1 0 0,-1-1 0,1 1 0,-1 0 0,0 0 0,0 0 0,1 0 0,-1 0 0,0-1 0,0 1 0,0 1 0,0-1 0,0 0 0,0 0 0,0 0 0,-3-1 0,-11-8 0,-1 0 0,-1 2 0,0-1 0,0 2 0,0 0 0,-26-5 0,-120-21 0,108 23 0,-484-76 0,-7 49 0,387 41 0,-118-4 0,254-3 0,1-1 0,-1-1 0,-35-12 0,37 10 0,1 0 0,-1 2 0,0 1 0,-34-3 0,15 4 0,-43-8 0,58 6 0,0 1 0,0 2 0,0 0 0,0 2 0,-46 4 0,-436 71 0,328-51 0,-84 12 0,235-36 0,-1-1 0,1-1 0,-1-1 0,1-2 0,0-1 0,1 0 0,-29-13 0,-27-4 0,-240-50 0,251 60 0,-1 4 0,-112 1 0,17 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51:34.705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3446 1504 24575,'-14'-1'0,"-1"0"0,1-1 0,0 0 0,-1-1 0,1-1 0,0 0 0,1-1 0,-1 0 0,1-1 0,0-1 0,0 0 0,1-1 0,-13-9 0,-74-50 0,-46-34 0,127 90 0,0 0 0,0 1 0,-1 1 0,0 0 0,0 2 0,-40-10 0,-34-13 0,-28-29 0,70 40 0,-224-70 0,219 74 0,0-3 0,-74-35 0,-31-14 0,87 39 0,52 21 0,1-1 0,-21-11 0,-69-40 0,-213-82 0,196 86 0,88 36 0,-67-22 0,31 14 0,1-4 0,-73-41 0,-22-9 0,-330-139 0,495 217-170,-1 1-1,1-1 0,0 0 1,-1 0-1,1-1 0,1 1 1,-8-8-1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51:45.885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1231 269 24575,'0'-7'0,"-1"0"0,1 0 0,0 0 0,1-1 0,0 1 0,0 0 0,4-13 0,-4 18 0,1-1 0,-1 1 0,1 0 0,-1-1 0,1 1 0,0 0 0,0 0 0,0 0 0,0 0 0,0 1 0,1-1 0,-1 1 0,0-1 0,1 1 0,-1 0 0,1 0 0,0 0 0,-1 0 0,1 0 0,0 0 0,3 1 0,44-8 0,0 3 0,1 1 0,79 7 0,-78-2 0,670 61 0,-6 66 0,-667-119 0,-27-6 0,1 1 0,-1 1 0,0 1 0,0 1 0,0 1 0,22 12 0,-44-20 0,0 0 0,0 0 0,0 0 0,0 0 0,0 0 0,0 0 0,0 0 0,0 0 0,0 0 0,0 0 0,0 0 0,0 0 0,-1 0 0,1 0 0,0 0 0,0 0 0,0 0 0,0 0 0,0 0 0,0 1 0,0-1 0,0 0 0,0 0 0,0 0 0,0 0 0,0 0 0,0 0 0,0 0 0,0 0 0,0 0 0,0 0 0,0 0 0,0 1 0,0-1 0,0 0 0,0 0 0,0 0 0,0 0 0,0 0 0,0 0 0,0 0 0,0 0 0,0 0 0,0 0 0,0 0 0,0 1 0,0-1 0,0 0 0,0 0 0,1 0 0,-1 0 0,0 0 0,0 0 0,0 0 0,0 0 0,0 0 0,0 0 0,0 0 0,-13 0 0,-15-4 0,-309-46 0,118 23 0,-430-82 0,-312-47 0,530 121 0,292 27 0,37 4 0,-77-8 0,173 11 0,1 1 0,0 0 0,-1 0 0,1 1 0,-1 0 0,1-1 0,-1 2 0,1-1 0,0 1 0,0 0 0,0 0 0,0 0 0,0 0 0,0 1 0,0 0 0,1 0 0,-1 1 0,-5 4 0,-6 9 0,0 0 0,1 0 0,-14 23 0,7-11 0,19-25 0,-1 0 0,1 0 0,0 1 0,1-1 0,-1 1 0,1 0 0,0-1 0,-3 10 0,5-13 0,0 1 0,0 0 0,0-1 0,0 1 0,0 0 0,1-1 0,-1 1 0,0-1 0,1 1 0,-1 0 0,1-1 0,0 1 0,-1-1 0,1 1 0,0-1 0,0 0 0,0 1 0,0-1 0,0 0 0,0 0 0,1 1 0,-1-1 0,0 0 0,0 0 0,1 0 0,-1-1 0,1 1 0,-1 0 0,1 0 0,-1-1 0,1 1 0,1 0 0,65 22 0,0-2 0,1-4 0,83 11 0,-39-8 0,-12-6 0,0-4 0,176-6 0,-164-5 0,-86 3 0,-1 1 0,0 1 0,0 1 0,30 10 0,-34-8 0,0-1 0,1 0 0,0-2 0,0-1 0,44 0 0,-44-7-1365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51:52.097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172 913 24575,'51'0'0,"24"-1"0,-1 3 0,130 20 0,-114-7 0,170 8 0,97-24 0,-142-2 0,-133 7 0,152 27 0,-155-19 0,123 5 0,-32-5 0,198 0 0,-28-3 0,-304-5 0,643 39 0,-169-43 0,-506 0 0,0 0 0,1 0 0,-1-1 0,0 1 0,0-1 0,0 0 0,0 0 0,0-1 0,0 1 0,0-1 0,0 0 0,0 0 0,-1 0 0,1 0 0,-1 0 0,1-1 0,-1 0 0,5-6 0,-3 4 0,-2-1 0,1 0 0,-1-1 0,0 1 0,0 0 0,-1-1 0,1 0 0,-2 0 0,1 1 0,1-15 0,0-2 0,-2 0 0,0 0 0,-1 0 0,-7-43 0,4 52 0,0 1 0,0 0 0,-2 0 0,1 0 0,-2 0 0,0 1 0,0 0 0,-1 0 0,-13-16 0,10 13 0,1 0 0,1-1 0,1 0 0,0 0 0,1-1 0,0 1 0,2-1 0,0-1 0,-3-27 0,2 17 0,-1-1 0,-15-42 0,-85-192 0,103 253 0,-1 0 0,-1 1 0,1-1 0,-1 1 0,-1 0 0,0 1 0,0-1 0,-10-9 0,13 15 0,0 1 0,1 0 0,-1 0 0,0 1 0,0-1 0,0 0 0,-1 1 0,1 0 0,0 0 0,0 0 0,-1 0 0,1 0 0,-1 1 0,1 0 0,0-1 0,-1 1 0,1 1 0,-1-1 0,1 0 0,-1 1 0,1 0 0,0-1 0,-1 1 0,1 1 0,0-1 0,0 0 0,0 1 0,0 0 0,-3 1 0,-53 35 0,44-26 0,-1-2 0,-1 0 0,-23 10 0,26-14 0,-20 9 0,-1-2 0,0-2 0,-51 10 0,50-15 0,-1 2 0,-1-2 0,0-2 0,0-2 0,0-1 0,0-1 0,-54-9 0,2-3 0,-1 4 0,0 3 0,-98 9 0,27-1 0,8-4 0,-183 3 0,280 4 0,0 2 0,0 3 0,-107 36 0,109-28 0,0-4 0,0-1 0,-2-3 0,-61 3 0,-183-14 0,116-3 0,148 1 0,-65-11 0,62 7 0,-47-2 0,-55-7 0,91 8 0,-51 0 0,85 7 0,-6-1 0,0 2 0,-34 4 0,48-3 0,1 0 0,-1 1 0,1 0 0,0 0 0,0 1 0,0 0 0,0 0 0,0 1 0,-12 10 0,-14 11 0,19-15 0,0 1 0,0 0 0,1 1 0,-19 23 0,33-35 0,-1-1 0,1 1 0,0-1 0,0 0 0,0 1 0,0-1 0,0 1 0,0-1 0,0 0 0,0 1 0,0-1 0,0 1 0,0-1 0,0 1 0,0-1 0,1 0 0,-1 1 0,0-1 0,0 0 0,0 1 0,0-1 0,1 1 0,-1-1 0,0 0 0,0 0 0,1 1 0,-1-1 0,0 0 0,1 1 0,-1-1 0,0 0 0,1 0 0,-1 0 0,0 1 0,1-1 0,-1 0 0,1 0 0,-1 0 0,0 0 0,1 0 0,-1 1 0,1-1 0,-1 0 0,0 0 0,1 0 0,-1 0 0,1 0 0,-1-1 0,1 1 0,30 4 0,-25-4 0,117 17 0,-1 6 0,156 49 0,-89-21 0,926 190 0,-1048-229 0,76 3 0,-123-14 0,1-1 0,-1-1 0,1 0 0,0-2 0,-1 0 0,0-2 0,39-13 0,33-12 0,-69 24 0,0-1 0,0-1 0,37-19 0,-43 19 0,-1 0 0,1 1 0,0 1 0,0 1 0,28-5 0,95-7 0,-96 12 0,384-2 0,-245 9 0,-183-2 0,45 2 0,0-2 0,-1-3 0,1-1 0,-1-2 0,70-20 0,-83 18 0,-1 2 0,1 1 0,0 2 0,1 0 0,-1 3 0,1 0 0,33 6 0,-63-7 0,0 2 0,0-1 0,1 0 0,-1 0 0,0 1 0,0-1 0,0 1 0,0-1 0,0 1 0,0 0 0,-1 0 0,1 0 0,0 0 0,0 0 0,-1 0 0,1 1 0,0-1 0,-1 0 0,1 1 0,-1-1 0,2 3 0,-2-2 0,-1 0 0,1 0 0,-1 0 0,0 0 0,1 0 0,-1 0 0,0 0 0,0 0 0,0 0 0,-1 0 0,1 0 0,0 0 0,-1-1 0,1 1 0,-1 0 0,0 0 0,1 0 0,-2 2 0,-3 4 0,1-1 0,-1 1 0,-1-1 0,1 0 0,-1 0 0,0-1 0,-1 0 0,-12 10 0,4-6 0,-1-2 0,1 0 0,-1 0 0,-1-2 0,1 0 0,-1 0 0,0-2 0,-29 4 0,1-3 0,0-3 0,-51-4 0,131 0 0,-1-1 0,1-3 0,-1 0 0,0-2 0,-1-2 0,34-14 0,-60 20 0,1 0 0,-1 0 0,0-1 0,-1 0 0,1 0 0,-1 0 0,0-1 0,0 0 0,0 0 0,-1-1 0,0 0 0,0 0 0,-1 0 0,0 0 0,0-1 0,-1 1 0,3-11 0,-1 1 0,-1 0 0,-2-1 0,1 1 0,-2-1 0,0 1 0,-1-1 0,-3-21 0,2 32 0,1 1 0,-1-1 0,0 0 0,0 1 0,-1-1 0,0 1 0,0-1 0,-1 1 0,0 0 0,0 0 0,0 0 0,-1 0 0,0 1 0,0-1 0,0 1 0,0 0 0,-1 0 0,0 0 0,0 1 0,-1 0 0,1 0 0,-1 0 0,0 1 0,0 0 0,0 0 0,0 0 0,0 1 0,-1 0 0,1 0 0,-1 0 0,1 1 0,-8-1 0,-18 3 0,0 1 0,0 2 0,-37 8 0,-26 4 0,72-12 0,-1 2 0,1 0 0,0 1 0,1 1 0,0 2 0,0 0 0,-24 16 0,-4 0 0,19-13 0,0-1 0,-59 15 0,9-4 0,57-17 0,0-1 0,-1-1 0,1-1 0,-42 0 0,32-2 0,-52 9 0,-106 13 0,76-11 0,50-5 0,1-2 0,-126-7 0,105-12 0,57 8 0,-58-4 0,-84-4 0,-27 0 0,45 17 0,-174-6 0,308 1 34,0-2-1,0 0 0,-33-13 1,-30-6-1533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52:07.574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2456 344 24575,'-33'-2'0,"-1"-1"0,-47-12 0,12 3 0,-314-20 0,185 21 0,-259 1 0,422 10 0,1-2 0,-66-11 0,65 7 0,-60-3 0,55 7 0,-54-10 0,63 6 0,0 2 0,0 1 0,-44 3 0,73 0 0,0 0 0,-1 0 0,1 0 0,0 0 0,0 1 0,0-1 0,0 1 0,0-1 0,0 1 0,0 0 0,0 0 0,0 0 0,0 0 0,0 0 0,0 1 0,1-1 0,-1 0 0,-2 3 0,4-3 0,-1 1 0,0-1 0,1 1 0,-1-1 0,1 1 0,0-1 0,-1 1 0,1-1 0,0 1 0,0-1 0,0 1 0,0 0 0,0-1 0,1 1 0,-1-1 0,0 1 0,1-1 0,-1 1 0,2 2 0,4 8 0,1 1 0,0-1 0,1 0 0,16 18 0,-3-2 0,-7-7 0,-2 1 0,0 0 0,-1 1 0,-1 0 0,-1 1 0,6 26 0,-9-23 0,1-1 0,-1 1 0,-2 0 0,2 40 0,-6-60 0,0 1 0,0 0 0,0-1 0,1 1 0,0-1 0,1 0 0,0 1 0,0-1 0,0 0 0,1 0 0,0 0 0,0 0 0,1-1 0,0 1 0,0-1 0,0 0 0,1 0 0,0 0 0,0-1 0,1 1 0,-1-1 0,1-1 0,0 1 0,1-1 0,6 4 0,3 1 0,0 0 0,0-2 0,1 1 0,0-2 0,20 5 0,-26-9 0,0-1 0,1 0 0,-1 0 0,0-1 0,0-1 0,0 0 0,0 0 0,0-1 0,19-6 0,31-11 0,2 4 0,0 2 0,0 3 0,1 3 0,73 1 0,840 7 0,-949-3 0,1 0 0,34-9 0,-33 5 0,53-3 0,-21 8 0,-7 1 0,110-15 0,-131 10 0,0 3 0,-1 1 0,1 1 0,0 2 0,0 1 0,37 9 0,-61-11 0,51 5 0,108-2 0,-114-5 0,0 2 0,91 13 0,-108-7 0,0 0 0,45 14 0,-166-15 0,-189-28 0,201 14 0,52 5 0,1 0 0,0-2 0,0 0 0,1-2 0,-31-14 0,-9-4 0,39 20 0,0 0 0,-1 2 0,1 0 0,-1 1 0,1 0 0,-38 3 0,33 0 0,0-1 0,0-1 0,-43-8 0,15 0 0,1 2 0,-2 3 0,-95 3 0,97 3 0,0-2 0,0-3 0,0-2 0,-58-12 0,36-2 0,-87-10 0,157 28 0,0 1 0,0 0 0,0 0 0,0 0 0,0 0 0,0 0 0,0 1 0,0-1 0,0 0 0,0 1 0,0 0 0,0-1 0,0 1 0,0 0 0,0 0 0,1 0 0,-1 0 0,-2 2 0,4-2 0,-1 0 0,1-1 0,0 1 0,-1 0 0,1 0 0,0 0 0,0 0 0,0 0 0,-1-1 0,1 1 0,0 0 0,0 0 0,0 0 0,0 0 0,1 0 0,-1 0 0,0 0 0,0 0 0,0 0 0,1-1 0,-1 1 0,0 0 0,1 0 0,-1 0 0,1-1 0,-1 1 0,1 0 0,-1 0 0,1-1 0,0 1 0,-1 0 0,1-1 0,0 1 0,0-1 0,-1 1 0,1-1 0,0 1 0,0-1 0,0 0 0,1 1 0,13 8 0,0-1 0,0-1 0,30 10 0,26 13 0,33 25 0,224 128 0,-316-176 0,1 0 0,-1-2 0,1 1 0,0-2 0,1 0 0,-1 0 0,1-1 0,0-1 0,-1 0 0,1-1 0,0-1 0,20-1 0,10-4 0,0-2 0,65-19 0,-63 14 0,-19 6 0,1 1 0,0 2 0,-1 0 0,41 3 0,110 17 0,-108-8 0,74-1 0,-82-8 0,2 1 0,1-3 0,86-15 0,-91 9 0,0 3 0,116 5 0,-72 2 0,-79-1 0,1 2 0,26 5 0,-35-4 0,0-1 0,0-1 0,0-1 0,0 0 0,0-1 0,0-1 0,18-3 0,-17 1 0,0-2 0,0 0 0,-1 0 0,0-2 0,0 0 0,0-1 0,27-18 0,-36 20 0,-1 0 0,0 0 0,-1-1 0,1 0 0,-1 0 0,-1 0 0,1-1 0,-1 0 0,0 0 0,-1 0 0,0-1 0,0 0 0,-1 1 0,0-1 0,-1 0 0,0 0 0,1-11 0,10-59 0,-6 46 0,-2 0 0,-1 0 0,-2 0 0,-2-43 0,-1 71 0,0 1 0,0-1 0,-1 0 0,1 1 0,-1 0 0,0-1 0,0 1 0,0 0 0,0 0 0,-1 0 0,0 0 0,0 1 0,0-1 0,0 1 0,-1 0 0,1 0 0,-1 0 0,0 0 0,0 0 0,0 1 0,0 0 0,0 0 0,0 0 0,-6-2 0,-13-3 0,-1 0 0,0 1 0,-37-4 0,10 2 0,-149-25 0,173 27 0,-347-57 0,342 57 0,0-2 0,-58-21 0,59 18 0,0 1 0,-1 1 0,-34-4 0,35 7 0,0-1 0,1-2 0,0-1 0,-52-26 0,48 20 0,-1 2 0,0 1 0,-37-8 0,32 16 0,0 1 0,-68 1 0,64 4 0,-79-10 0,-212-31 0,230 33 0,-126 6 0,99 3 0,94 0 0,1 1 0,-1 2 0,1 1 0,1 2 0,-62 22 0,64-20 0,23-7 0,0 0 0,1 0 0,-1 1 0,0 0 0,1 1 0,-11 7 0,19-10 0,0-1 0,0 1 0,0 0 0,0 0 0,1 0 0,-1 0 0,1 0 0,-1 0 0,1 0 0,0 1 0,0-1 0,0 1 0,0-1 0,0 0 0,0 1 0,1 0 0,-1-1 0,1 1 0,0-1 0,0 1 0,-1-1 0,2 1 0,-1 0 0,0-1 0,1 1 0,-1-1 0,1 1 0,0-1 0,-1 1 0,1-1 0,3 5 0,-2-2 0,1 0 0,0 0 0,-1 0 0,2 0 0,-1 0 0,1-1 0,-1 0 0,1 0 0,0 0 0,1 0 0,-1 0 0,1-1 0,0 0 0,0 0 0,0 0 0,0 0 0,0-1 0,9 3 0,7 0 0,1 0 0,0-1 0,36 1 0,10 1 0,380 75 0,-396-76 0,0-2 0,0-3 0,0-2 0,84-13 0,-19 6 0,174 8 0,-129 3 0,-133-3 0,1-2 0,31-7 0,-37 5 0,0 1 0,0 1 0,0 1 0,25 2 0,-36 3 0,1 0 0,-1 1 0,0 1 0,0 0 0,-1 1 0,22 13 0,15 6 0,31 12 0,127 81 0,-158-79 0,-45-34 0,1 0 0,1 0 0,-1-1 0,1 0 0,-1 0 0,1 0 0,0 0 0,1-1 0,-1 0 0,1 0 0,-1-1 0,1 0 0,0 0 0,0-1 0,8 2 0,243-5 0,-163 0 0,-145-1 0,1-2 0,-52-11 0,-19-4 0,-228-18 0,-364-52 0,659 80 0,0-3 0,-72-27 0,101 33 0,1 1 0,-1 1 0,0 1 0,0 0 0,-28 1 0,-5 3 0,-60 8 0,38 5 0,48-8 0,-44 4 0,-708-21 0,179-4 0,386 19 0,-284-6 0,435-4 0,-67-15 0,81 11 0,-2 3 0,-86-2 0,124 9 0,12 0 0,0 0 0,1 1 0,-1 0 0,0 0 0,0 0 0,0 1 0,0-1 0,0 1 0,1 0 0,-1 1 0,-7 2 0,12-3 0,0-1 0,0 1 0,0 0 0,0 0 0,0-1 0,0 1 0,1 0 0,-1-1 0,0 1 0,1 0 0,-1-1 0,0 1 0,1 0 0,-1-1 0,1 1 0,-1-1 0,1 1 0,-1-1 0,1 1 0,-1-1 0,1 1 0,-1-1 0,1 1 0,0-1 0,-1 0 0,2 1 0,23 15 0,-21-14 0,425 250 0,-354-213 0,1-3 0,1-3 0,2-4 0,1-3 0,136 25 0,-195-49 0,-1-1 0,0-1 0,0-1 0,0-1 0,1 0 0,-1-2 0,-1 0 0,33-12 0,36-5 0,-49 11 0,55-20 0,-66 20 0,0 0 0,1 2 0,1 1 0,42-4 0,433 7 0,-254 7 0,-42-3-1365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4:22.105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1580 0 24575,'-2'8'0,"1"0"0,-2 0 0,1-1 0,-1 1 0,0-1 0,-1 0 0,0 0 0,-4 7 0,-6 12 0,-63 127 0,76-152 0,1-1 0,-1 1 0,1 0 0,0-1 0,-1 1 0,1 0 0,-1-1 0,1 1 0,0 0 0,0-1 0,-1 1 0,1 0 0,0-1 0,0 1 0,0 0 0,0 0 0,0-1 0,0 1 0,0 0 0,0 0 0,0-1 0,0 1 0,0 0 0,0 0 0,1-1 0,-1 1 0,0 0 0,0-1 0,1 1 0,0 1 0,0-2 0,0 1 0,1-1 0,-1 0 0,0 0 0,0 1 0,1-1 0,-1 0 0,0 0 0,1 0 0,-1 0 0,0-1 0,1 1 0,-1 0 0,0 0 0,2-1 0,53-22 0,-53 21 0,40-14 0,1 2 0,1 1 0,0 3 0,0 1 0,49-2 0,-81 9 0,17-1 0,-23 4 0,0-2 0,0 1 0,0-1 0,0 0 0,0-1 0,0 0 0,0 0 0,10-5 0,-17 3 0,-13-1 0,-14 1 0,-450-2 0,199 9 0,-46-12-682,-526-82-1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4:41.265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1028 801 24575,'-7'1'0,"1"0"0,0 0 0,0 1 0,-1 0 0,-8 3 0,-21 6 0,-21-4 0,-1-3 0,0-2 0,-87-9 0,104 0 0,28 5 0,23 3 0,109 7 0,-81-6 0,1 0 0,52 12 0,-51-7 0,55 3 0,11 2 0,-56-6 0,82 0 0,-87-6 0,0 2 0,66 12 0,-58-2 0,-16-4 0,0 0 0,0-3 0,46 2 0,432-8 0,-493 2 0,-2 1 0,42 10 0,-40-7 0,0-1 0,30 2 0,627-4 0,-329-5 0,392 3 0,-722-1 0,1-1 0,40-10 0,-39 7 0,0 1 0,30-2 0,30 7 0,-58 1 0,-1-1 0,0-2 0,0 0 0,0-1 0,0-1 0,0-1 0,0-1 0,24-10 0,-43 13 0,0 0 0,0 0 0,0 0 0,-1 0 0,1-1 0,-1 0 0,1 0 0,-1 0 0,0 0 0,0 0 0,-1-1 0,1 1 0,-1-1 0,0 0 0,1 0 0,-2 0 0,3-4 0,-2 0 0,0 0 0,0 0 0,-1-1 0,0 1 0,-1 0 0,1 0 0,-2-1 0,-1-12 0,-3-5 0,-1 1 0,-1-1 0,-1 1 0,-20-40 0,10 14 0,13 35 0,0 0 0,-14-27 0,18 40 0,-1 0 0,0-1 0,0 1 0,-1 0 0,1 0 0,-1 0 0,1 1 0,-1-1 0,0 1 0,0-1 0,0 1 0,0 0 0,0 0 0,-1 0 0,1 1 0,-1-1 0,-3 0 0,-67-19 0,42 11 0,-1 1 0,0 2 0,-47-5 0,44 8 0,-43-10 0,21 4 0,-84-20 0,96 21 0,1-3 0,0-2 0,1-1 0,-72-37 0,64 27 0,-1 3 0,-80-23 0,42 19 0,-45-9 0,-47 5 0,108 19 0,31 3 0,-76-2 0,-981 11 0,1063 1 0,-62 11 0,58-6 0,-48 1 0,-64 6 0,-23 1 0,132-12 0,0 2 0,0 3 0,1 1 0,0 2 0,-68 28 0,106-37 0,1 0 0,-1 1 0,1-1 0,-1 1 0,1 1 0,0-1 0,1 1 0,-1 0 0,0 0 0,1 0 0,0 1 0,0-1 0,0 1 0,1 0 0,-3 5 0,4-6 0,0 0 0,1-1 0,-1 1 0,1 0 0,0 0 0,0 0 0,1-1 0,-1 1 0,1 0 0,0 0 0,0 0 0,0 0 0,1 0 0,-1 0 0,1 0 0,0 0 0,0 0 0,0 0 0,0-1 0,1 1 0,0 0 0,0-1 0,4 7 0,23 31 0,131 204 0,-153-231 0,3 5 0,1-1 0,0 0 0,1-1 0,25 27 0,-36-42 0,1 1 0,0-1 0,0 0 0,0-1 0,0 1 0,1 0 0,-1-1 0,0 1 0,1-1 0,-1 0 0,1 0 0,-1 0 0,1 0 0,0 0 0,-1 0 0,1-1 0,0 1 0,0-1 0,-1 0 0,1 0 0,0 0 0,0 0 0,-1 0 0,1-1 0,0 1 0,0-1 0,-1 0 0,1 1 0,0-1 0,-1-1 0,1 1 0,-1 0 0,0-1 0,1 1 0,-1-1 0,0 1 0,0-1 0,0 0 0,0 0 0,0 0 0,0 0 0,-1-1 0,1 1 0,2-5 0,0 1 0,-1-1 0,0 1 0,0-1 0,0 0 0,-1 0 0,0 0 0,0 0 0,0 0 0,-1-1 0,-1 1 0,1 0 0,-1-1 0,0 1 0,-1 0 0,1-1 0,-2 1 0,1 0 0,-1 0 0,0 0 0,0 0 0,-1 0 0,0 0 0,0 1 0,-1-1 0,1 1 0,-2 0 0,1 0 0,0 0 0,-1 1 0,0-1 0,-11-7 0,-17-7 0,-2 2 0,0 2 0,-64-21 0,51 19 0,-21-3 0,-1 2 0,-111-14 0,88 18 0,23 4 0,-1 2 0,0 3 0,-114 6 0,181 0 0,0 1 0,1-1 0,-1 0 0,1 1 0,-1 0 0,1-1 0,0 2 0,-1-1 0,1 0 0,0 0 0,0 1 0,0 0 0,0 0 0,0 0 0,0 0 0,0 0 0,0 0 0,1 1 0,-1 0 0,-1 3 0,2-3 0,1 0 0,0 0 0,0 0 0,0 0 0,1 0 0,-1 1 0,1-1 0,0 0 0,0 1 0,0-1 0,0 0 0,0 0 0,1 1 0,-1-1 0,1 0 0,0 0 0,0 0 0,0 0 0,1 0 0,-1 0 0,4 5 0,8 14 0,1-1 0,22 25 0,-16-21 0,-14-17 0,2-1 0,-1-1 0,1 0 0,0 0 0,0 0 0,0-1 0,1 0 0,0-1 0,0 0 0,0 0 0,14 3 0,4 1 0,0-2 0,50 5 0,-34-7 0,90 11 0,-78-4 0,-3-1 0,1-1 0,60 1 0,43 5 0,-101-8 0,61 0 0,1314-8 0,-1411 2 0,0 2 0,0 0 0,0 0 0,0 2 0,23 9 0,-21-7 0,1-1 0,-1 0 0,36 3 0,301-6 0,-179-6 0,1099 3 0,-1272 0 0,0 0 0,0 0 0,1-1 0,-1 1 0,0-2 0,0 1 0,0-1 0,9-3 0,-14 4 0,0 1 0,0-1 0,0 1 0,0-1 0,0 0 0,-1 0 0,1 1 0,0-1 0,0 0 0,0 0 0,-1 0 0,1 0 0,-1 0 0,1 0 0,-1 0 0,1 0 0,-1 0 0,1 0 0,-1 0 0,0-2 0,0 1 0,0 0 0,0 0 0,0-1 0,-1 1 0,1 0 0,-1 0 0,1 0 0,-1 0 0,0 0 0,0 0 0,0 0 0,0 0 0,0 0 0,-2-2 0,-3-4 0,0 1 0,-1-1 0,0 2 0,0-1 0,-1 1 0,1 0 0,-1 0 0,-13-6 0,-75-31 0,61 29 0,-440-151 0,-11 39 0,408 110 0,-1 4 0,0 3 0,-1 4 0,1 3 0,-102 11 0,151-4 0,-1 1 0,1 1 0,0 2 0,0 0 0,-29 16 0,-50 15 0,-142 18 0,250-57 0,-153 15 0,61-9 0,34-3 0,0-3 0,-84-10 0,3 1 0,76 3 0,1-3 0,-79-20 0,-14-1 0,50 10 0,65 10 0,0 1 0,0 3 0,-1 1 0,-74 3 0,114 1 0,1 0 0,-1 0 0,1 0 0,-1 0 0,1 0 0,0 0 0,-1 1 0,1-1 0,-1 1 0,1-1 0,0 1 0,-1-1 0,1 1 0,0 0 0,0-1 0,-1 1 0,1 0 0,0 0 0,0 0 0,0 0 0,-2 2 0,4-2 0,-1 0 0,1 0 0,0 0 0,0 0 0,-1 0 0,1 0 0,0 0 0,0-1 0,0 1 0,0 0 0,0-1 0,0 1 0,0 0 0,0-1 0,0 1 0,0-1 0,0 0 0,0 1 0,0-1 0,0 0 0,0 0 0,1 1 0,-1-1 0,0 0 0,0 0 0,0 0 0,2-1 0,174 8 0,-39-4 0,780 98 0,-242-19 0,-511-63 0,309 79 0,-422-84 0,-13-1 0,0-3 0,1-1 0,0-1 0,1-3 0,47 1 0,-85-6-41,-1 0 0,1 0-1,0-1 1,-1 1-1,1-1 1,-1 1 0,1-1-1,-1 0 1,1 0 0,-1 0-1,1-1 1,-1 1-1,0 0 1,0-1 0,0 1-1,0-1 1,0 0 0,0 0-1,0 0 1,0 0-1,-1 0 1,1 0 0,-1 0-1,1-1 1,-1 1 0,0 0-1,0-1 1,0 1-1,0-1 1,-1 1 0,1-1-1,0-4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4:54.738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2376 245 24575,'-188'2'0,"-204"-5"0,305-8 0,1-3 0,-117-35 0,-84-16 0,149 41 0,-122-12 0,73 23 0,-156-4 0,317 18 0,1-2 0,0 0 0,-36-8 0,55 7 0,1 1 0,-1 0 0,0 1 0,0-1 0,1 1 0,-1 0 0,-9 1 0,15-1 0,-1 1 0,0-1 0,1 0 0,-1 0 0,1 0 0,-1 1 0,0-1 0,1 0 0,-1 1 0,1-1 0,-1 0 0,1 1 0,-1-1 0,1 1 0,-1-1 0,1 1 0,0-1 0,-1 1 0,1-1 0,0 1 0,-1-1 0,1 1 0,0-1 0,0 1 0,-1 0 0,1-1 0,0 2 0,0 0 0,0 0 0,1 0 0,-1 0 0,1-1 0,-1 1 0,1 0 0,0 0 0,-1 0 0,1 0 0,0-1 0,0 1 0,0 0 0,3 2 0,62 84 0,114 171 0,-116-150 0,63 115 0,-124-217 0,1 0 0,0 1 0,0-1 0,1-1 0,0 1 0,0-1 0,8 8 0,-12-13 0,0 0 0,0 0 0,0 0 0,0-1 0,0 1 0,1-1 0,-1 1 0,0-1 0,0 1 0,1-1 0,-1 1 0,0-1 0,1 0 0,-1 0 0,0 0 0,1 0 0,-1 0 0,0 0 0,0 0 0,2 0 0,-1-1 0,0 0 0,0 0 0,0-1 0,0 1 0,0 0 0,0-1 0,0 1 0,-1-1 0,1 1 0,0-1 0,-1 0 0,0 0 0,1 0 0,-1 0 0,2-3 0,12-22 0,-5 6 0,2 0 0,0 1 0,1 0 0,1 1 0,1 1 0,0 0 0,2 1 0,30-25 0,-9 17 0,-26 19 0,-1-1 0,1 0 0,-2-1 0,1 0 0,-1-1 0,0 0 0,-1-1 0,0 0 0,15-21 0,-23 29 0,0-1 0,0 1 0,0 0 0,0 0 0,-1-1 0,1 1 0,-1 0 0,1-1 0,-1 1 0,0-1 0,0 1 0,0 0 0,-1-1 0,1 1 0,0 0 0,-1-1 0,0 1 0,1 0 0,-1-1 0,0 1 0,-2-4 0,0 2 0,-1 0 0,1 0 0,-1 0 0,0 0 0,0 0 0,0 1 0,0 0 0,0 0 0,-8-4 0,-6-1 0,0 0 0,0 1 0,0 1 0,-28-6 0,0 1 0,29 6 0,0 1 0,1 0 0,-1 2 0,-1 0 0,1 0 0,-26 2 0,40 1 0,1-1 0,-1 0 0,1 1 0,0 0 0,-1-1 0,1 1 0,0 0 0,0 0 0,-1 0 0,1 1 0,0-1 0,0 1 0,0-1 0,1 1 0,-1-1 0,0 1 0,0 0 0,1 0 0,-1 0 0,1 0 0,0 0 0,-2 2 0,2 1 0,-1-1 0,1 1 0,0 0 0,0 0 0,0-1 0,1 1 0,0 0 0,0 0 0,0 0 0,1 8 0,2-1 0,-1 0 0,1 0 0,1 0 0,0-1 0,1 1 0,0-1 0,1 0 0,8 13 0,-1-11 0,0 0 0,0-1 0,1-1 0,1 0 0,0 0 0,0-2 0,1 0 0,0-1 0,32 12 0,22 12 0,-50-24 0,0-1 0,0-1 0,0 0 0,1-2 0,0 0 0,0-1 0,0-1 0,0-1 0,30-3 0,47 4 0,-19 11 0,-65-9 0,0-1 0,0 0 0,0-1 0,0-1 0,0 0 0,0-1 0,0-1 0,15-2 0,-28 3 0,-1 0 0,0 0 0,1 1 0,-1-1 0,1 0 0,-1 0 0,1 0 0,-1 0 0,1-1 0,-1 1 0,0 0 0,1 0 0,-1 0 0,1 0 0,-1 0 0,1 0 0,-1-1 0,0 1 0,1 0 0,-1 0 0,0-1 0,1 1 0,-1 0 0,0 0 0,1-1 0,-1 1 0,0 0 0,1-1 0,-1 1 0,0-1 0,0 1 0,0 0 0,1-1 0,-1 1 0,0-1 0,0 1 0,0-1 0,-17-7 0,-33 1 0,-30 6 0,53 2 0,0-2 0,0 0 0,-52-10 0,63 3 0,28 3 0,43 0 0,-44 5 0,92-12 0,85-5 0,391 18 0,-579-1 0,7 1 0,0-1 0,0 0 0,-1-1 0,1 1 0,0-1 0,0-1 0,-1 1 0,12-6 0,-17 7 0,-1 0 0,0 0 0,0 0 0,0 0 0,0 0 0,1 0 0,-1 0 0,0 0 0,0 0 0,0 0 0,0 0 0,1 0 0,-1 0 0,0 0 0,0 0 0,0 0 0,0-1 0,0 1 0,1 0 0,-1 0 0,0 0 0,0 0 0,0 0 0,0-1 0,0 1 0,0 0 0,0 0 0,0 0 0,1 0 0,-1-1 0,0 1 0,0 0 0,0 0 0,0 0 0,0 0 0,0-1 0,0 1 0,0 0 0,0 0 0,0 0 0,0 0 0,0-1 0,0 1 0,-1 0 0,1 0 0,0 0 0,0 0 0,0-1 0,0 1 0,0 0 0,0 0 0,0 0 0,-13-5 0,-18 0 0,-158 4 0,125 3 0,-1-3 0,-84-11 0,41 0 0,-2 5 0,-121 7 0,93 1 0,183 26 0,-25-14 0,121 89 0,-66-46 0,-59-44 0,0-2 0,1 0 0,0 0 0,1-2 0,0 0 0,0-2 0,22 6 0,-29-9 0,1-1 0,-1 0 0,1-1 0,0-1 0,-1 0 0,1 0 0,0-1 0,-1 0 0,1-1 0,-1-1 0,0 0 0,0 0 0,13-6 0,3-3 0,0 0 0,1 2 0,1 2 0,-1 0 0,38-4 0,74-13 0,-104 16 0,1 1 0,1 2 0,-1 2 0,1 2 0,-1 1 0,59 6 0,23 8 0,0-5 0,149-8 0,87 4 0,-240 8 0,-79-6 0,-1-2 0,1-1 0,0-2 0,0-2 0,58-7 0,-31-3 0,0 4 0,0 3 0,0 2 0,89 9 0,-77 6 0,11 0 0,123 6 0,-133-11 0,0-3 0,78-6 0,-59 0 0,-91 1 0,0 0 0,0 0 0,0 0 0,-1 0 0,1-1 0,0 1 0,0-1 0,-1 0 0,1 0 0,0-1 0,-1 1 0,1-1 0,-1 0 0,0 1 0,7-6 0,-7 3 0,-1 1 0,1-1 0,-1 0 0,1 0 0,-1 0 0,0-1 0,-1 1 0,1 0 0,-1-1 0,0 1 0,0-1 0,1-8 0,6-40 0,-2 23 0,-2 0 0,0-1 0,-3-58 0,-3 79 0,-1 0 0,0 1 0,-1-1 0,0 1 0,0 0 0,-1 0 0,-1 0 0,1 0 0,-1 1 0,-1 0 0,-10-10 0,-25-38 0,31 37 0,-1-3 0,-2 0 0,0 0 0,-2 1 0,-28-30 0,40 47 0,0 0 0,0 1 0,0-1 0,-1 1 0,1 0 0,-1 0 0,1 1 0,-1-1 0,0 1 0,0 0 0,0 0 0,0 1 0,-1 0 0,1 0 0,0 0 0,-1 0 0,1 1 0,0 0 0,-1 0 0,1 0 0,0 1 0,-1-1 0,1 1 0,0 1 0,-1-1 0,1 1 0,0 0 0,-8 4 0,7-2 0,-1 0 0,0 1 0,1 0 0,0 0 0,0 1 0,1 0 0,0 0 0,0 0 0,0 0 0,0 1 0,1 0 0,0 0 0,1 0 0,0 0 0,0 1 0,0-1 0,1 1 0,0 0 0,0 0 0,0 11 0,-1 13 0,2-1 0,1 0 0,8 59 0,-7-86 0,-1 0 0,1 0 0,0 0 0,0 0 0,0 0 0,0 0 0,0 0 0,1 0 0,0-1 0,0 1 0,0-1 0,0 1 0,1-1 0,-1 0 0,1 1 0,0-1 0,5 4 0,-5-5 0,0-1 0,0 1 0,1-1 0,-1 0 0,0 0 0,1 0 0,-1 0 0,0-1 0,1 1 0,-1-1 0,1 0 0,-1 0 0,1 0 0,-1-1 0,1 1 0,-1-1 0,0 0 0,1 0 0,-1 0 0,0 0 0,4-2 0,4-2 0,0 0 0,-1-1 0,1 0 0,-1-1 0,0 0 0,16-15 0,-24 20 0,0 1 0,-1-1 0,1 0 0,0 1 0,0-1 0,-1 0 0,0 0 0,1 0 0,-1-1 0,0 1 0,0 0 0,0 0 0,0-1 0,0 1 0,-1 0 0,1-1 0,-1 1 0,1-1 0,-1 1 0,0 0 0,0-1 0,0 1 0,0-1 0,-1 1 0,1-1 0,0 1 0,-1-1 0,0 1 0,0 0 0,0-1 0,0 1 0,0 0 0,0 0 0,0 0 0,-1 0 0,1 0 0,-1 0 0,1 0 0,-4-2 0,-14-13 0,-2 1 0,0 1 0,0 1 0,-1 0 0,-1 2 0,-28-11 0,-150-45 0,177 61 0,-52-11 0,-1 3 0,0 4 0,-1 3 0,-134 4 0,185 6 0,-1 2 0,1 0 0,0 2 0,0 1 0,-32 13 0,24-7 0,-72 14 0,95-26 0,1 2 0,0 0 0,-20 8 0,29-11 0,0 1 0,0 0 0,1 0 0,-1 0 0,0 0 0,1 0 0,-1 1 0,1-1 0,-1 0 0,1 1 0,0-1 0,0 1 0,-2 2 0,2-3 0,1 0 0,0 0 0,0 0 0,0 0 0,0 0 0,0 0 0,0 0 0,0 0 0,0 1 0,0-1 0,0 0 0,1 0 0,-1 0 0,0 0 0,1 0 0,-1 0 0,1-1 0,-1 1 0,1 0 0,-1 0 0,1 0 0,0 0 0,-1 0 0,1-1 0,0 1 0,0 0 0,1 0 0,2 3 0,1-1 0,0 0 0,-1 0 0,1-1 0,0 0 0,0 0 0,1 0 0,-1 0 0,0-1 0,1 1 0,-1-2 0,7 2 0,73-1 0,-58-2 0,111 8 0,0 6 0,189 41 0,-116-16 0,-153-29 0,3-1 0,112 33 0,-151-29 0,-21-12 0,-1 1 0,0-1 0,0 0 0,0 0 0,0 1 0,0-1 0,0 0 0,0 1 0,0-1 0,0 0 0,0 0 0,0 1 0,0-1 0,0 0 0,-1 1 0,1-1 0,0 0 0,0 0 0,0 1 0,0-1 0,0 0 0,0 0 0,-1 1 0,1-1 0,0 0 0,0 0 0,0 0 0,-1 1 0,1-1 0,0 0 0,0 0 0,-1 0 0,1 0 0,0 1 0,-1-1 0,1 0 0,0 0 0,0 0 0,-1 0 0,-4 2 0,0-1 0,1 0 0,-1 0 0,0 0 0,0-1 0,0 1 0,-6-1 0,-7-3 0,0 0 0,-1-1 0,2-1 0,-29-11 0,-20-6 0,-68-8 0,-1 7 0,-214-11 0,-279 28 0,397 9 0,165 0 0,1 4 0,-74 17 0,2 0 0,90-12 0,36-10 0,35-12 0,68-33 0,-37 16 0,68-22 0,-22 22 0,153-22 0,-214 42 0,-19 3 0,-1-2 0,39-15 0,1-1 0,-251 78 0,183-53-151,0 0-1,0-1 0,0 1 0,-1-2 1,1 1-1,-1-1 0,1 0 1,-9-1-1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5:08.386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205 802 24575,'-6'-2'0,"1"0"0,0 0 0,-1-1 0,1 0 0,0 0 0,1-1 0,-1 1 0,0-1 0,-6-8 0,9 11 0,-13-13 0,1-1 0,1 0 0,0 0 0,1-1 0,0-1 0,2 0 0,0-1 0,1 0 0,1 0 0,-10-32 0,14 38 0,2 0 0,0 0 0,0 0 0,1 0 0,0 0 0,1 0 0,1 0 0,0 0 0,0 0 0,1 0 0,1 1 0,0-1 0,0 1 0,1-1 0,1 1 0,0 0 0,1 0 0,0 1 0,8-11 0,-6 10 0,17-25 0,1 2 0,55-55 0,-72 81 0,1 0 0,0 0 0,0 1 0,0 0 0,0 1 0,1 0 0,0 1 0,1 0 0,-1 1 0,1 0 0,0 1 0,0 0 0,0 1 0,19-2 0,485 4 0,-228 2 0,251-2 0,-518-1 0,0-1 0,39-10 0,-37 7 0,-1 1 0,30-2 0,436 5 0,-234 3 0,-202-4 0,56-10 0,48-3 0,-77 14 0,154 4 0,-61 24 0,-135-23 0,0 2 0,52 16 0,-81-20 0,18 6 0,41 20 0,-50-20 0,1 0 0,-1-2 0,1 0 0,0 0 0,31 4 0,-31-9 0,0 2 0,0 0 0,0 2 0,0-1 0,-1 2 0,0 1 0,0 0 0,-1 1 0,20 12 0,-28-16 0,1 0 0,-1-1 0,1 1 0,1-2 0,-1 1 0,14 1 0,-15-3 0,0 0 0,0 1 0,0 0 0,0 1 0,-1 0 0,11 5 0,-15-6 0,0 0 0,-1 0 0,1 1 0,-1-1 0,1 1 0,-1-1 0,0 1 0,0 0 0,0 0 0,0 0 0,-1 0 0,1 0 0,-1 0 0,0 0 0,0 1 0,0-1 0,0 0 0,0 1 0,-1 5 0,2 5 0,-1 0 0,-1 1 0,0-1 0,-1 0 0,0 0 0,-2 0 0,1 0 0,-10 25 0,10-32 0,-1 0 0,-1 0 0,1 0 0,-1-1 0,0 1 0,0-1 0,-1 0 0,0 0 0,0-1 0,-1 0 0,1 0 0,-1 0 0,0 0 0,0-1 0,-1 0 0,1 0 0,-1-1 0,-8 3 0,-11 3 0,0-2 0,-1-1 0,0-1 0,-48 2 0,-113-8 0,72-2 0,-36 5 0,-163-5 0,117-26 0,112 18 0,31 3 0,-80-2 0,32 9 0,-107 4 0,114 11 0,60-8 0,-61 3 0,31-9 0,1-1 0,-1 3 0,-77 13 0,64-5 0,0-4 0,-137-7 0,74-2 0,32 1 0,-122 5 0,126 9 0,53-4 0,-57 0 0,31-7 0,-145-4 0,53-24 0,166 27 0,0 0 0,0-1 0,1 1 0,-1-1 0,0 0 0,0-1 0,0 1 0,0-1 0,1 0 0,-1 0 0,-7-5 0,11 5 0,-1 0 0,0 1 0,1-1 0,0 0 0,-1 0 0,1 0 0,0 0 0,0 0 0,0 0 0,0 0 0,0 0 0,1-1 0,-1 1 0,1 0 0,-1 0 0,1-1 0,0 1 0,0 0 0,0-1 0,0 1 0,0 0 0,1 0 0,-1-1 0,1 1 0,-1 0 0,1 0 0,0 0 0,1-3 0,2-4 0,0 0 0,0 1 0,1 0 0,0 0 0,0 1 0,1-1 0,0 1 0,0 0 0,1 1 0,0-1 0,0 1 0,0 1 0,1-1 0,13-6 0,-9 6 0,0 0 0,0 1 0,1 1 0,-1 0 0,1 0 0,0 1 0,1 1 0,-1 0 0,22 0 0,1401 8 0,-930-7 0,-467 3 0,0 2 0,-1 2 0,42 11 0,-37-7 0,-1-2 0,49 3 0,100-12 0,35 2 0,-109 16 0,-53-6 0,135 19 0,-198-30 0,80 12 0,-73-10 0,-1 0 0,1 0 0,-1 0 0,0 1 0,1 0 0,-1 1 0,0 0 0,7 5 0,9 7 0,1 0 0,40 19 0,-37-21 0,44 30 0,-69-42 0,1-1 0,-1 1 0,0 0 0,0 0 0,0 0 0,0 0 0,0 0 0,0 0 0,-1 0 0,1 1 0,-1-1 0,0 1 0,1-1 0,-1 1 0,0 0 0,1 4 0,-2-5 0,0 0 0,0 0 0,0 0 0,-1 0 0,1 0 0,-1 0 0,1-1 0,-1 1 0,1 0 0,-1 0 0,0 0 0,0-1 0,0 1 0,0 0 0,0-1 0,0 1 0,0-1 0,-3 3 0,-2 0 0,1 1 0,-1-1 0,0-1 0,0 1 0,0-1 0,-1 0 0,1-1 0,-1 1 0,0-1 0,1 0 0,-1-1 0,-8 1 0,-461 27 0,332-32 0,-184 6 0,279 4 0,0 1 0,-61 20 0,71-17 0,0-1 0,-1-2 0,-1-1 0,-50 0 0,-111-5 0,-206-6 0,357-1 0,-79-19 0,86 14 0,0 2 0,-82-4 0,-70 15 0,-183-4 0,96-27 0,238 24 60,-47-11 0,78 11-246,0 1 1,1-2-1,0 1 0,0-2 1,1 0-1,-1-1 1,-20-14-1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5:22.087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302 771 24575,'-22'-9'0,"21"8"0,0 0 0,0 0 0,0 0 0,0 0 0,0 1 0,0-1 0,-1 0 0,1 1 0,0-1 0,0 1 0,-1-1 0,1 1 0,0-1 0,-1 1 0,1 0 0,0 0 0,-1 0 0,1 0 0,-1 0 0,1 0 0,0 0 0,-1 0 0,1 1 0,0-1 0,-1 0 0,1 1 0,0-1 0,-3 2 0,6 0 0,0-1 0,0 0 0,1 0 0,-1 1 0,0-2 0,0 1 0,1 0 0,-1 0 0,1-1 0,-1 1 0,4 0 0,-5-1 0,143 39 0,29 7 0,-112-32 0,70 25 0,-23-6 0,-92-29 0,32 11 0,0-2 0,1-3 0,0-1 0,99 3 0,3-11 0,95-5 0,-231 1 0,-1 0 0,0 0 0,1-2 0,25-11 0,35-10 0,-17 15 0,1 2 0,-1 3 0,79 1 0,-59 7 0,104 15 0,-95-8 0,168-5 0,-142-6 0,-87 1 0,0-2 0,34-7 0,38-4 0,337 11 0,-224 5 0,-193-3 0,0-1 0,0 0 0,20-7 0,41-4 0,-58 10 0,0 0 0,-1-2 0,0 0 0,25-10 0,-20 6 0,52-10 0,-54 15 0,0-1 0,-1-1 0,1-1 0,-1-1 0,0-1 0,-1-1 0,21-13 0,-35 18 0,0-1 0,0-1 0,0 1 0,0-1 0,-1-1 0,-1 1 0,1-1 0,-1 0 0,0 0 0,-1 0 0,0-1 0,0 0 0,-1 0 0,0 0 0,-1 0 0,1 0 0,-2 0 0,0-1 0,1-16 0,-2 4 0,-1-1 0,-1 1 0,0-1 0,-2 1 0,-1-1 0,-1 2 0,-9-26 0,13 41 0,0 1 0,0 0 0,-1 0 0,1 0 0,-1 1 0,0-1 0,-1 0 0,1 1 0,-1 0 0,0 0 0,0 0 0,0 0 0,0 1 0,-1 0 0,0-1 0,-9-3 0,4 3 0,-1 1 0,0 0 0,1 0 0,-1 2 0,0-1 0,0 1 0,-19 1 0,-58 5 0,60-3 0,0 0 0,0-2 0,-1 0 0,-49-9 0,68 6 0,1-1 0,0 0 0,1 0 0,-1 0 0,1-1 0,-11-8 0,12 7 0,-1 1 0,-1 0 0,1 0 0,-1 1 0,0 0 0,-15-5 0,-17-1 0,12 2 0,0 2 0,-1 1 0,-42-2 0,-74-7 0,5 1 0,110 10 0,-50-9 0,50 6 0,-51-3 0,14 8 0,14 1 0,-1-2 0,-55-11 0,65 7 0,-85 0 0,80 5 0,-61-9 0,-123-10 0,48 5 0,5 7 0,62 4 0,17-9 0,66 7 0,-50-2 0,-404 9 0,469 0 0,0 2 0,0 0 0,0 1 0,-38 13 0,38-9 0,-1-2 0,0-1 0,-1-1 0,-31 3 0,-41-10 0,67 0 0,0 2 0,0 1 0,0 1 0,-46 8 0,70-8 0,1 0 0,0 0 0,-1 0 0,1 0 0,0 0 0,0 1 0,0 0 0,0 0 0,0-1 0,0 2 0,0-1 0,1 0 0,-1 1 0,1-1 0,-1 1 0,1-1 0,0 1 0,0 0 0,0 0 0,1 0 0,-1 0 0,1 1 0,-1-1 0,1 0 0,0 1 0,1-1 0,-1 0 0,0 1 0,1-1 0,0 1 0,0-1 0,0 1 0,0-1 0,0 1 0,1-1 0,1 6 0,3 12 0,1 1 0,1-1 0,1 0 0,16 31 0,-14-31 0,-8-17 0,0 1 0,1 0 0,0 0 0,0-1 0,0 0 0,0 1 0,1-1 0,-1 0 0,1-1 0,0 1 0,0-1 0,6 4 0,1-2 0,-1 0 0,1 0 0,0-1 0,15 3 0,-12-3 0,49 9 0,-50-12 0,0 1 0,0 1 0,-1 0 0,1 0 0,-1 1 0,0 1 0,0 0 0,0 1 0,19 12 0,-31-18 0,1 0 0,-1 1 0,1-1 0,0 1 0,-1-1 0,1 1 0,-1-1 0,0 1 0,1 0 0,-1-1 0,1 1 0,-1-1 0,0 1 0,1 0 0,-1-1 0,0 1 0,0 0 0,0 0 0,1-1 0,-1 1 0,0 0 0,0-1 0,0 1 0,0 0 0,0 0 0,0-1 0,0 1 0,-1 0 0,1-1 0,0 1 0,0 0 0,-1-1 0,1 1 0,0 0 0,-1-1 0,1 1 0,0 0 0,-1-1 0,1 1 0,-1-1 0,1 1 0,-1-1 0,1 1 0,-1-1 0,1 1 0,-1-1 0,0 0 0,1 1 0,-1-1 0,0 0 0,1 1 0,-1-1 0,0 0 0,1 0 0,-1 0 0,0 0 0,0 0 0,0 1 0,-46 8 0,10-8 0,0-1 0,1-2 0,-1-2 0,1-2 0,-52-13 0,-41-7 0,115 24 0,-73-13 0,80 13 0,0 1 0,1-1 0,-1-1 0,1 1 0,0-1 0,0 0 0,0 0 0,0-1 0,-9-7 0,14 10 0,1 1 0,-1 0 0,1-1 0,-1 1 0,1-1 0,0 1 0,-1-1 0,1 1 0,0-1 0,-1 1 0,1-1 0,0 1 0,-1-1 0,1 1 0,0-1 0,0 1 0,0-1 0,0 0 0,0 1 0,-1-1 0,1 1 0,0-1 0,0 0 0,0 1 0,1-1 0,-1 1 0,0-1 0,0 0 0,0 1 0,1-2 0,16-8 0,28 3 0,-24 6 0,1 2 0,-1 1 0,0 0 0,0 1 0,22 7 0,104 37 0,-95-28 0,167 68 0,56 18 0,-237-93 0,288 77 0,-256-71 0,-33-8 0,0-1 0,0-2 0,69 4 0,-65-10 0,146-5 0,-111-9 0,-55 8 0,0 1 0,33-2 0,172 8 0,80-4 0,-104-25 0,18-1 0,458 24 0,-355 7 0,-292-2 0,-13 1 0,-1-2 0,1 0 0,29-4 0,-44 4 0,-1 0 0,1-1 0,-1 1 0,0-1 0,1 1 0,-1-1 0,0 0 0,0 0 0,1 0 0,-1 0 0,0 0 0,0-1 0,0 1 0,0 0 0,-1-1 0,1 0 0,0 1 0,-1-1 0,1 0 0,-1 0 0,1 0 0,-1 0 0,0 0 0,0 0 0,0 0 0,0-1 0,0 1 0,0 0 0,-1 0 0,1-1 0,-1 1 0,1-1 0,-1-3 0,-1 0 0,0 1 0,-1-1 0,1 0 0,-1 1 0,0-1 0,-1 1 0,1 0 0,-1-1 0,0 1 0,-1 0 0,1 1 0,-1-1 0,0 1 0,0-1 0,0 1 0,-1 0 0,-4-3 0,-9-6 0,0 0 0,-1 1 0,-24-11 0,-1 5 0,-1 1 0,-1 2 0,-73-13 0,31 8 0,-242-39 0,239 45 0,29 9 0,0 3 0,0 2 0,0 3 0,-92 17 0,66-8 0,-109 1 0,-370-15 0,523 0 0,-57-10 0,-23-2 0,61 9 0,-84-19 0,90 13 0,1 2 0,-72-1 0,-1089 12 0,1200-3-273,1-1 0,-1 0 0,1-1 0,-22-6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5:35.989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662 663 24575,'6'-6'0,"1"1"0,0-1 0,0 1 0,1 1 0,-1-1 0,1 1 0,0 0 0,0 1 0,1 0 0,-1 0 0,1 1 0,-1 0 0,1 0 0,0 1 0,10 0 0,13 1 0,1 1 0,59 11 0,-9-1 0,18 3 0,-92-12 0,1 1 0,0 0 0,-1 0 0,0 1 0,0 0 0,0 1 0,16 10 0,-24-14 0,0 0 0,0 0 0,-1 0 0,1 0 0,0 0 0,0 0 0,-1 0 0,1 0 0,-1 0 0,1 0 0,-1 0 0,1 0 0,-1 0 0,0 0 0,1 1 0,-1-1 0,0 0 0,0 0 0,0 1 0,0-1 0,0 0 0,0 0 0,0 0 0,-1 1 0,1-1 0,0 0 0,-1 0 0,1 0 0,0 0 0,-1 0 0,0 0 0,1 1 0,-1-1 0,0 0 0,1-1 0,-1 1 0,0 0 0,0 0 0,0 0 0,0 0 0,0-1 0,0 1 0,-2 1 0,-2 3 0,-1-1 0,0 1 0,-1-1 0,1-1 0,-1 1 0,-6 2 0,-18 1 0,1 0 0,-1-3 0,-1 0 0,1-2 0,0-1 0,-47-5 0,4 2 0,-102-5 0,-219-36 0,382 41 0,9 2 0,-1 0 0,1 0 0,0-1 0,0 0 0,0 0 0,0 0 0,0 0 0,0-1 0,0 1 0,0-1 0,0 0 0,1 0 0,-5-4 0,8 6 0,0 0 0,-1-1 0,1 1 0,0-1 0,0 1 0,0 0 0,0-1 0,1 1 0,-1-1 0,0 1 0,0 0 0,0-1 0,0 1 0,0-1 0,0 1 0,1 0 0,-1-1 0,0 1 0,0 0 0,0-1 0,1 1 0,-1 0 0,0-1 0,1 1 0,-1 0 0,0 0 0,1-1 0,-1 1 0,0 0 0,1 0 0,-1-1 0,0 1 0,1 0 0,-1 0 0,1 0 0,-1 0 0,0 0 0,1 0 0,-1 0 0,1 0 0,-1 0 0,0 0 0,1 0 0,-1 0 0,1 0 0,21-4 0,75-2 0,112 8 0,-63 1 0,323 18 0,-12-12 0,-267-11 0,-166 0 0,-1-1 0,1 0 0,0-2 0,34-11 0,-31 8 0,0 1 0,52-7 0,271 12 0,-176 4 0,-140 0 0,0 2 0,33 7 0,16 2 0,-64-11 0,24 2 0,-1 2 0,45 13 0,-66-8 0,-21-11 0,0 1 0,0-1 0,0 0 0,-1 1 0,1-1 0,0 1 0,0-1 0,0 0 0,0 1 0,0-1 0,-1 0 0,1 1 0,0-1 0,0 0 0,-1 0 0,1 1 0,0-1 0,-1 0 0,1 0 0,0 1 0,0-1 0,-1 0 0,1 0 0,0 0 0,-1 0 0,1 1 0,-1-1 0,1 0 0,0 0 0,-1 0 0,1 0 0,-1 0 0,-44 7 0,-506-8 0,481-5 0,-83-17 0,93 12 0,0 2 0,-82 0 0,-958 11 0,1169 2 0,1 4 0,-1 2 0,123 37 0,21 3 0,-24-17 0,2-8 0,228 1 0,186-30 0,-584 3 0,0-1 0,40-10 0,-39 7 0,1 1 0,29-2 0,622 5 0,-327 3 0,-321-2 0,43 2 0,0-4 0,0-3 0,122-23 0,-152 20 0,1 1 0,63-1 0,-46 5 0,-55 3 0,-1 0 0,1 0 0,-1 0 0,1 0 0,-1 0 0,0 0 0,1 0 0,-1-1 0,1 1 0,-1 0 0,0-1 0,1 1 0,-1-1 0,0 1 0,1-1 0,-1 0 0,0 1 0,0-1 0,0 0 0,1 0 0,-1 0 0,0 0 0,0 0 0,0 0 0,-1 0 0,1-1 0,0 1 0,0 0 0,-1 0 0,1-1 0,0 1 0,-1 0 0,0-1 0,1 1 0,-1 0 0,0-1 0,1 1 0,-1-1 0,0 1 0,0-1 0,0 1 0,0 0 0,-1-1 0,1 1 0,0-1 0,-1 1 0,0-3 0,-4-8 0,0 1 0,0 0 0,-1 0 0,-13-17 0,7 10 0,-4-12 0,1 0 0,1 0 0,1-1 0,2-1 0,1 0 0,-9-53 0,19 82 0,-1-1 0,1 0 0,0 0 0,0 0 0,0 1 0,1-1 0,-1 0 0,1 1 0,0-1 0,0 0 0,0 1 0,1-1 0,-1 1 0,1-1 0,3-3 0,-1-2 0,-4 9 0,0-1 0,0 1 0,0-1 0,-1 1 0,1 0 0,0-1 0,0 1 0,0-1 0,0 1 0,-1-1 0,1 1 0,0 0 0,0-1 0,-1 1 0,1 0 0,0-1 0,-1 1 0,1 0 0,0-1 0,-1 1 0,1 0 0,-1 0 0,1-1 0,0 1 0,-1 0 0,1 0 0,-1 0 0,1 0 0,-1-1 0,1 1 0,-1 0 0,1 0 0,-1 0 0,1 0 0,0 0 0,-1 0 0,1 0 0,-1 0 0,1 1 0,-1-1 0,0 0 0,-28 0 0,26 0 0,-15 1 0,-193 0 0,172-3 0,0-2 0,0-1 0,-51-15 0,-487-187 0,530 190 0,-1 1 0,0 3 0,-99-15 0,113 25 0,0 1 0,0 1 0,0 1 0,0 3 0,1 0 0,-61 15 0,78-12 0,-1 1 0,1 0 0,0 1 0,1 0 0,0 2 0,0-1 0,-22 22 0,12-15 0,-1 0 0,-1-2 0,0-1 0,-1-1 0,-41 12 0,-29 2 0,0-4 0,-172 14 0,26-4 0,-152 21 0,308-46 0,0-5 0,-136-12 0,9-31 0,6 1 0,56 13 0,98 16 0,0 1 0,-90-2 0,87 12 0,-1 3 0,-80 14 0,85-9 0,49-8 0,35-7 0,54-4 0,2 3 0,159 7 0,-194 2 0,830 49 0,-328-12 0,-315-10 0,-147-14 0,102 2 0,-131-16 0,262-3 0,-286-2 0,-1-1 0,46-14 0,39-7 0,-5 0 0,-89 19 0,1 1 0,0 1 0,53-3 0,-50 7 0,-6 1 0,49 2 0,-71 0 0,1-1 0,-1 1 0,1-1 0,-1 1 0,0 0 0,1 1 0,-1-1 0,0 1 0,0 0 0,0 0 0,0 0 0,0 1 0,0-1 0,-1 1 0,1 0 0,-1 0 0,5 5 0,-8-7 0,1 0 0,0 0 0,-1 0 0,1 0 0,-1 0 0,1 0 0,-1 0 0,1 0 0,-1 1 0,0-1 0,0 0 0,1 0 0,-1 0 0,0 0 0,0 1 0,0-1 0,0 0 0,-1 0 0,1 0 0,0 1 0,0-1 0,-1 0 0,1 0 0,-1 2 0,-1-1 0,0 0 0,1 0 0,-1 0 0,0 0 0,0 0 0,0 0 0,0 0 0,-1 0 0,1-1 0,-4 2 0,-3 2 0,0-1 0,-1 0 0,1-1 0,-20 4 0,-34 2 0,-63-2 0,-46 7 0,81-2 0,15-2 0,1 2 0,-87 27 0,162-39 0,-1 0 0,0 0 0,0 0 0,1 0 0,-1 1 0,0-1 0,1 0 0,-1 0 0,0 0 0,0 1 0,1-1 0,-1 0 0,1 1 0,-1-1 0,0 0 0,1 1 0,-1-1 0,1 1 0,-1-1 0,1 1 0,-1-1 0,1 1 0,-1 0 0,1-1 0,0 1 0,-1 1 0,19 3 0,40-3 0,-56-2 0,175-14 0,-27 1 0,829 7 0,-531 9 0,-411-4 0,-1 1 0,43 3 0,-71-2 0,1 0 0,-1 1 0,0 0 0,1 0 0,-1 1 0,0 0 0,0 0 0,-1 1 0,1-1 0,10 9 0,-16-11 0,-1 0 0,0-1 0,0 1 0,0 0 0,0 0 0,0 0 0,0 0 0,-1 0 0,1 0 0,0 0 0,0 0 0,-1 1 0,1-1 0,-1 0 0,1 0 0,-1 1 0,1-1 0,-1 1 0,0-1 0,0 0 0,0-1 0,0 1 0,-1 0 0,1-1 0,0 1 0,0-1 0,-1 1 0,1 0 0,0-1 0,-1 1 0,1-1 0,-1 1 0,1-1 0,-1 1 0,1-1 0,-1 0 0,1 1 0,-1-1 0,1 0 0,-1 1 0,0-1 0,1 0 0,-2 1 0,-2 0 0,0 0 0,1 0 0,-1-1 0,0 1 0,0-1 0,0 0 0,1 0 0,-1 0 0,0 0 0,0-1 0,-4 0 0,-17-8-341,1-1 0,0-1-1,-26-15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5:49.047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79 661 24575,'1'22'0,"0"-14"0,-1 0 0,0 1 0,0-1 0,-1 1 0,0-1 0,-1 0 0,1 1 0,-2-1 0,1 0 0,-5 9 0,6-16 0,1 0 0,-1 1 0,1-1 0,-1 0 0,1 0 0,-1 0 0,1 0 0,0 1 0,0-1 0,-1 0 0,1 0 0,0 0 0,0 1 0,0-1 0,0 0 0,1 0 0,-1 1 0,0-1 0,0 0 0,1 0 0,-1 0 0,1 1 0,-1-1 0,1 0 0,-1 0 0,1 0 0,0 0 0,-1 0 0,1 0 0,0 0 0,0 0 0,0-1 0,0 1 0,0 0 0,0 0 0,0-1 0,0 1 0,0 0 0,0-1 0,0 1 0,0-1 0,1 0 0,-1 1 0,0-1 0,0 0 0,1 0 0,-1 0 0,1 0 0,11 3 0,0-1 0,0-1 0,20 0 0,-26-1 0,50-2 0,76-12 0,35-2 0,-110 15 0,212 4 0,-206 6 0,-1 3 0,116 37 0,-123-30 0,0-3 0,1-3 0,114 12 0,-84-12 0,-72-10 0,0 0 0,1 0 0,-1-2 0,1 0 0,0 0 0,18-3 0,105-13 0,224 5 0,-298 10 0,-36-1 0,-1-3 0,1 0 0,51-15 0,-46 10 0,67-9 0,8 4 0,-60 6 0,56-1 0,-66 7 0,51-10 0,-52 5 0,58-1 0,22 8 0,-14 1 0,161-18 0,-234 13 0,0 1 0,0 1 0,0 2 0,0 1 0,0 2 0,39 7 0,-55-7 0,1 0 0,-1-1 0,0-1 0,1 0 0,-1-1 0,1-1 0,29-5 0,-38 4 0,0 0 0,-1 0 0,1-1 0,-1 0 0,1 0 0,-1 0 0,0-1 0,0 0 0,0 0 0,-1-1 0,1 1 0,-1-1 0,0 0 0,-1-1 0,1 1 0,-1-1 0,0 0 0,-1 0 0,5-10 0,1-2 0,-2 0 0,0-1 0,-1 0 0,0 0 0,-2-1 0,3-32 0,-6 44 0,-1 1 0,0 0 0,0 0 0,-1 0 0,0 0 0,0 0 0,-1 0 0,0 1 0,0-1 0,0 0 0,-1 1 0,0-1 0,0 1 0,-1 0 0,0 0 0,0 0 0,0 0 0,-1 1 0,1 0 0,-1 0 0,-11-8 0,-23-12 0,-1 2 0,-62-25 0,-37-21 0,-131-81 0,249 139 0,0 0 0,-1 1 0,-1 1 0,-29-8 0,38 14 0,1 1 0,-1 0 0,0 1 0,0 0 0,1 1 0,-1 1 0,0 0 0,-25 6 0,-26 8 0,0-2 0,0-4 0,-88 2 0,-530-12 0,642-1 0,0-2 0,-78-19 0,79 14 0,-1 1 0,1 2 0,-43 0 0,40 6 0,-1-2 0,-62-12 0,34 5 0,1 3 0,-141 7 0,83 2 0,76 1 0,1 2 0,0 3 0,0 2 0,-84 29 0,84-24 0,6-2 0,0-1 0,0-3 0,-1-1 0,0-3 0,-51 0 0,-11-8 0,36-1 0,-74 7 0,144-4 0,0 0 0,1 1 0,-1-1 0,0 1 0,0-1 0,1 1 0,-1 0 0,1 0 0,-1 0 0,1 1 0,-1-1 0,1 0 0,-4 4 0,5-4 0,0 0 0,0 0 0,1 0 0,-1 0 0,0 0 0,0 1 0,1-1 0,-1 0 0,1 0 0,-1 1 0,1-1 0,0 0 0,-1 1 0,1-1 0,0 1 0,0-1 0,0 0 0,0 1 0,0 2 0,1 0 0,1 1 0,-1-1 0,1 1 0,0-1 0,0 1 0,1-1 0,-1 0 0,1 0 0,0 0 0,0-1 0,0 1 0,0-1 0,7 6 0,0-2 0,0-1 0,0 1 0,1-2 0,0 1 0,0-2 0,23 8 0,-21-9 0,0 2 0,-1 0 0,1 0 0,-1 1 0,16 11 0,-20-12 0,0 0 0,0 0 0,1-1 0,0 0 0,0-1 0,0 0 0,0 0 0,0-1 0,1 0 0,11 1 0,14-1 0,53-3 0,-55-1 0,45 4 0,-32 3 0,362 51 0,-33 10 0,-344-59 0,-1 1 0,45 17 0,-42-13 0,0-2 0,1-2 0,0-1 0,48 4 0,-42-6 0,0 1 0,67 20 0,-71-16 0,-1-2 0,55 7 0,-46-9 0,44 11 0,-42-6 0,0-2 0,1-2 0,55 1 0,145-10 0,-88-1 0,-90 3 0,7 1 0,-1-2 0,102-17 0,-143 14 0,0 1 0,41 2 0,-42 1 0,0-1 0,44-7 0,-58 4 0,1-1 0,-1-1 0,-1-1 0,1 0 0,-1-2 0,-1 0 0,19-12 0,-27 15 0,1-1 0,-1 0 0,-1 0 0,1-1 0,-1 0 0,0-1 0,-1 0 0,0 0 0,-1 0 0,0-1 0,0 0 0,-1 0 0,7-18 0,-11 26 0,0-1 0,-1 1 0,1 0 0,-1-1 0,1 1 0,-1-1 0,0 1 0,0-1 0,0 1 0,0-1 0,0 1 0,0 0 0,-1-1 0,1 1 0,-1-1 0,0 1 0,0 0 0,0-1 0,0 1 0,0 0 0,-3-4 0,2 4 0,0 0 0,-1 0 0,1 0 0,-1 0 0,0 1 0,0-1 0,0 1 0,0 0 0,0-1 0,0 1 0,0 0 0,0 1 0,0-1 0,-5 0 0,-5 0 0,1 1 0,-1 1 0,0-1 0,1 2 0,-1 0 0,1 0 0,-18 7 0,-59 23 0,-174 56 0,229-77 0,-45 21 0,59-22 0,0-2 0,0 0 0,-1-1 0,0 0 0,-1-2 0,-39 4 0,-229-9 0,124-2 0,108-1 0,-1-3 0,2-2 0,-59-17 0,-84-12 0,17 5 0,-3 0 0,56 5 0,95 18 0,1 1 0,-63-5 0,74 13 0,0-1 0,0-1 0,0-1 0,0-2 0,-40-12 0,63 17 0,-1 0 0,0 0 0,1 0 0,-1 0 0,1 0 0,-1 0 0,0-1 0,1 1 0,-1 0 0,1 0 0,-1-1 0,1 1 0,-1 0 0,1-1 0,-1 1 0,1 0 0,-1-1 0,1 1 0,-1-1 0,1 1 0,0-1 0,-1 1 0,1-1 0,0 1 0,-1-1 0,1 0 0,0 1 0,0-1 0,0 1 0,0-1 0,-1 0 0,1 1 0,0-1 0,0 1 0,0-1 0,0 0 0,0 0 0,22-13 0,39-2 0,19 7 0,1 4 0,101 6 0,-82 1 0,-31 2 0,0 3 0,107 26 0,32 4 0,-99-29 0,133-9 0,-96-1 0,403 2 0,-500-5-1365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5T06:46:38.895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2697 657 24575,'-1'-1'0,"1"0"0,-1 0 0,1-1 0,-1 1 0,0 0 0,1 0 0,-1 0 0,0 0 0,0 0 0,0 0 0,0 0 0,0 0 0,0 0 0,0 0 0,0 0 0,0 1 0,0-1 0,-1 0 0,1 1 0,0-1 0,0 1 0,-1-1 0,1 1 0,0 0 0,-1 0 0,1-1 0,-2 1 0,-44-5 0,41 5 0,-17-3 0,0-1 0,1-1 0,-42-14 0,-29-7 0,74 23 0,-44-11 0,58 13 0,1 0 0,0-1 0,-1 0 0,1 0 0,0 0 0,0 0 0,0 0 0,0-1 0,0 0 0,-5-5 0,9 7 0,-1 0 0,0 0 0,0-1 0,1 1 0,-1 0 0,1 0 0,-1-1 0,1 1 0,0 0 0,0 0 0,-1-1 0,1 1 0,0-1 0,0 1 0,0 0 0,0-1 0,0 1 0,1 0 0,-1-1 0,0 1 0,1 0 0,-1 0 0,1-1 0,-1 1 0,1 0 0,-1 0 0,1 0 0,0-1 0,0 1 0,0 0 0,1-1 0,38-35 0,-28 27 0,25-21 0,-24 21 0,0-1 0,-1 0 0,0 0 0,-1-1 0,0-1 0,-1 0 0,0 0 0,9-17 0,-16 23 0,0 0 0,0 0 0,1 1 0,0 0 0,1 0 0,-1 0 0,1 0 0,0 1 0,1 0 0,-1 0 0,1 0 0,0 1 0,0 0 0,1 0 0,7-4 0,-8 6 0,0 0 0,1 1 0,-1 0 0,1 0 0,0 0 0,-1 0 0,1 1 0,0 0 0,-1 1 0,1 0 0,0 0 0,-1 0 0,1 1 0,-1-1 0,0 2 0,12 4 0,36 18 0,83 32 0,-25-18 0,277 79 0,-308-106 0,0-4 0,0-3 0,127-9 0,-33 0 0,22-11 0,2 1 0,-154 14 0,3 1 0,-1-2 0,0-2 0,60-11 0,-53 6 0,-1 3 0,1 1 0,88 7 0,-31 0 0,71 12 0,-14-1 0,-137-13 0,-1-1 0,0-2 0,0-1 0,0-1 0,0-1 0,0-2 0,34-13 0,-46 15 0,0 0 0,0 2 0,0 0 0,1 1 0,-1 0 0,28 3 0,-23-1 0,0-1 0,0 0 0,32-7 0,-6-1 0,0 2 0,0 2 0,0 2 0,1 3 0,61 7 0,-105-7 0,0 1 0,0 0 0,0 0 0,0 0 0,0 1 0,0 0 0,0 0 0,-1 0 0,1 1 0,-1 0 0,1 0 0,-1 0 0,0 0 0,6 7 0,-9-7 0,1 0 0,-1 0 0,0 1 0,0-1 0,0 1 0,-1-1 0,1 1 0,-1 0 0,0-1 0,0 1 0,0 0 0,-1 0 0,1 0 0,-1 0 0,0 0 0,0 0 0,0 0 0,-1 0 0,1 0 0,-1-1 0,0 1 0,-2 6 0,-59 148 0,58-147 0,0 0 0,0 0 0,-1-1 0,-1 1 0,0-1 0,0-1 0,-1 1 0,0-1 0,0 0 0,-1-1 0,-1 1 0,1-2 0,-1 1 0,-1-1 0,1-1 0,-1 1 0,-15 6 0,-43 32 0,58-36 0,-1-1 0,1 0 0,-2-1 0,1 0 0,-1-1 0,0-1 0,0 0 0,0 0 0,-1-1 0,0 0 0,1-1 0,-25 2 0,-190-6 0,84-1 0,91 0 0,-55-11 0,-50-1 0,105 16 0,-68 11 0,68-6 0,-66 1 0,56-8 0,-121 17 0,-30 12 0,147-21 0,-1-2 0,-127-7 0,70-2 0,-1366 3 0,1461 2 0,0 1 0,-32 6 0,-46 6 0,-6-13 0,31 0 0,-87 11 0,167-12 0,-47 2 0,48-2 0,0-1 0,-1 0 0,1 0 0,0 0 0,0 0 0,-1 0 0,1 0 0,0 0 0,0-1 0,0 1 0,-1 0 0,1-1 0,0 1 0,0-1 0,0 1 0,0-1 0,0 0 0,0 1 0,0-1 0,0 0 0,0 0 0,0 1 0,0-1 0,0 0 0,1 0 0,-1 0 0,0 0 0,1 0 0,-1 0 0,1 0 0,-1-1 0,1 1 0,-1-2 0,1 2 0,1 0 0,-1 0 0,1 0 0,-1-1 0,1 1 0,-1 0 0,1 0 0,0 0 0,0 0 0,0 0 0,0 0 0,-1 0 0,1 0 0,0 1 0,1-1 0,-1 0 0,0 1 0,0-1 0,1 0 0,32-16 0,-16 8 0,18-14 0,0 3 0,1 1 0,1 1 0,1 2 0,0 2 0,1 2 0,1 1 0,79-10 0,-18 18 0,176 19 0,14 0 0,-242-15 0,0 2 0,0 3 0,88 22 0,-92-20 0,1-2 0,-1-2 0,69-3 0,-58-1 0,93 10 0,63 5 0,-118-11 0,38 9 0,29 2 0,-70-15 0,-31-1 0,-1 3 0,87 13 0,-78-6 0,1-3 0,137-7 0,-77-2 0,603 3 0,-769-1 0,0-2 0,1-2 0,-47-11 0,-107-39 0,84 23 0,-286-67 0,192 52 0,145 34 0,-150-43 0,128 23 0,56 23 0,-1 1 0,-31-10 0,42 17 0,0-1 0,1 0 0,-1-1 0,1 0 0,0 0 0,0-1 0,-15-11 0,21 14 0,1 0 0,0 0 0,0 0 0,0-1 0,1 1 0,-1-1 0,0 1 0,1-1 0,0 0 0,-1 1 0,1-1 0,0 0 0,0 0 0,1 0 0,-1 0 0,1 0 0,-1 0 0,1 0 0,0 0 0,0 0 0,0 0 0,1 0 0,-1 0 0,1 0 0,0 0 0,0 0 0,-1 1 0,2-1 0,-1 0 0,2-3 0,-1 3 0,-1 0 0,1 0 0,0 0 0,0 1 0,0-1 0,1 1 0,-1-1 0,1 1 0,-1 0 0,1 0 0,0 0 0,-1 0 0,1 0 0,0 1 0,0-1 0,0 1 0,1 0 0,-1 0 0,0 0 0,0 0 0,1 1 0,-1-1 0,0 1 0,1 0 0,-1 0 0,1 0 0,-1 1 0,4 0 0,-3-1 0,1 1 0,0 0 0,0 0 0,-1 0 0,1 1 0,0 0 0,-1 0 0,0 0 0,1 0 0,-1 1 0,0-1 0,0 1 0,-1 0 0,1 0 0,0 1 0,-1-1 0,0 1 0,0 0 0,3 4 0,-5-6 0,0-1 0,-1 0 0,1 1 0,0 0 0,-1-1 0,0 1 0,1-1 0,-1 1 0,0 0 0,0-1 0,1 1 0,-1 0 0,-1-1 0,1 1 0,0 0 0,0-1 0,-1 1 0,1-1 0,0 1 0,-1 0 0,0-1 0,-1 3 0,0 0 0,0-1 0,-1 0 0,0-1 0,1 1 0,-1 0 0,0-1 0,0 1 0,-1-1 0,-4 3 0,-6 2 0,-1-1 0,1 0 0,-30 7 0,-215 37 0,123-27 0,-44-1 0,91-13 0,125-16 0,53-19 0,-50 13 0,49-8 0,75-3 0,201-3 0,169 25 0,-331 4 0,-92-1 0,-1 5 0,0 5 0,141 33 0,-235-41 0,7 3 0,0-1 0,1-1 0,0 0 0,0-2 0,29-1 0,-48-1 0,0-1 0,0 1 0,0-1 0,0 0 0,0 0 0,0-1 0,0 1 0,-1-1 0,1 1 0,0-1 0,-1-1 0,0 1 0,1 0 0,-1-1 0,4-3 0,-5 2 0,1 0 0,-1 1 0,0-1 0,0 0 0,-1 0 0,1 0 0,-1-1 0,0 1 0,0 0 0,0 0 0,0-1 0,-1 1 0,0 0 0,0-1 0,0 1 0,-1 0 0,0-7 0,0 6 0,-1 1 0,1-1 0,-1 1 0,1 0 0,-1 0 0,-1 0 0,1 0 0,0 0 0,-1 0 0,0 0 0,0 1 0,0-1 0,0 1 0,-1 0 0,1 0 0,-1 0 0,0 1 0,0-1 0,0 1 0,-5-3 0,-11-4 0,0 1 0,-41-11 0,57 18 0,-109-26-8,-2 5 0,0 5 0,-1 5 0,0 5 0,-170 12-1,-578 99-1012,785-92 846,-1436 259 18,1468-260 143,14-6 13,0 2 0,0 2-1,1 1 1,1 1 0,-57 30 0,85-40 24,0 1 1,0 0 0,0 0 0,1 0-1,-1 0 1,1 0 0,-1 0 0,1 0-1,0 1 1,0 0 0,0-1 0,0 1-1,0 0 1,1 0 0,-1 0 0,1 0 0,0 0-1,0 0 1,0 0 0,0 0 0,0 0-1,1 1 1,0-1 0,-1 0 0,1 1-1,0-1 1,1 0 0,-1 0 0,1 1-1,-1-1 1,2 4 0,3 6 125,1 1 1,1-1-1,0 0 1,1 0-1,15 19 1,-3-3-384,-17-24 234,0 0 0,1-1 0,0 1 0,-1-1 0,1 0 0,0 0 0,1 0 0,-1-1 0,1 1 0,0-1 0,0 0 0,0-1 0,0 1 0,6 1 0,-6-3 0,-1 0 0,1 0 0,-1 0 0,1-1 0,0 0 0,-1 0 0,1-1 0,0 1 0,-1-1 0,1 0 0,-1 0 0,1 0 0,-1-1 0,1 0 0,-1 0 0,0 0 0,8-5 0,30-20 0,-6 4 0,2 0 0,41-17 0,-26 19 0,0 3 0,1 2 0,1 2 0,0 2 0,67-4 0,-15 5 0,0-4 0,0-5 0,166-54 0,-259 70 0,0-2 0,0 0 0,-1 0 0,1-1 0,-2-1 0,1 0 0,11-10 0,-23 17 0,-1 1 0,0 0 0,1 0 0,-1 0 0,0-1 0,0 1 0,1 0 0,-1-1 0,0 1 0,0 0 0,0 0 0,0-1 0,1 1 0,-1 0 0,0-1 0,0 1 0,0 0 0,0-1 0,0 1 0,0 0 0,0-1 0,0 1 0,0 0 0,0-1 0,0 1 0,0 0 0,0-1 0,0 1 0,0 0 0,0-1 0,0 1 0,0 0 0,0-1 0,-1 1 0,1 0 0,0-1 0,0 1 0,0 0 0,-1 0 0,1-1 0,0 1 0,0 0 0,-1 0 0,1-1 0,0 1 0,0 0 0,-1 0 0,1-1 0,-20-6 0,14 5 0,-1481-408 0,995 313 0,-550-36 0,543 124 0,488 9 0,1 1 0,-1 1 0,1-1 0,-1 1 0,1 1 0,0 0 0,0 1 0,0 0 0,-14 7 0,17-6 0,0 1 0,0-1 0,0 1 0,1 0 0,0 1 0,0-1 0,1 1 0,0 0 0,0 1 0,0-1 0,-5 16 0,-29 39 0,33-54 0,-1 0 0,1 0 0,1 1 0,0 0 0,0 0 0,1 0 0,0 1 0,0 0 0,1 0 0,0 0 0,-1 14 0,4-23 0,0 1 0,0-1 0,1 1 0,-1-1 0,1 1 0,-1-1 0,1 0 0,-1 1 0,1-1 0,0 1 0,0-1 0,0 0 0,0 0 0,0 1 0,0-1 0,0 0 0,0 0 0,0 0 0,0 0 0,1 0 0,-1-1 0,0 1 0,1 0 0,-1 0 0,0-1 0,1 1 0,-1-1 0,1 1 0,2-1 0,52 5 0,-44-4 0,111-1 4,160-21-1,122-39-50,-253 36-60,823-107-697,11 73 865,-757 64 647,-194-2-672,0 0 1,0 2-1,-1 2 1,48 17-1,-73-22-36,-1 0 0,0 0 0,-1 1 0,1-1 0,0 2 0,-1-1 0,0 1 0,0 1 0,-1-1 0,1 1 0,-1 0 0,0 0 0,-1 1 0,0 0 0,0 0 0,0 0 0,-1 0 0,0 1 0,0 0 0,-1 0 0,0 0 0,0 0 0,-1 0 0,0 1 0,-1-1 0,0 1 0,0-1 0,-1 1 0,0 14 0,-1-1-227,0 0-1,-2 0 1,0-1-1,-1 1 1,-12 34-1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52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customXml" Target="../ink/ink1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customXml" Target="../ink/ink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Zoo Explorer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3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Smart Guide to the Maryland Zoo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32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Android App Showcase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5006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Welcome to the presentation of </a:t>
            </a: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Zoo Explorer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 innovative Android app created as a college project. Designed to enhance visitor experience at the Maryland Zoo, it serves as a digital companion to guide guests seamlessly through exhibits and events. Join us as we explore its features, technology, and design highlights.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836A92-57CD-F911-015D-6CDEFB284996}"/>
                  </a:ext>
                </a:extLst>
              </p14:cNvPr>
              <p14:cNvContentPartPr/>
              <p14:nvPr/>
            </p14:nvContentPartPr>
            <p14:xfrm>
              <a:off x="12527668" y="7655756"/>
              <a:ext cx="1948680" cy="432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836A92-57CD-F911-015D-6CDEFB284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64668" y="7592756"/>
                <a:ext cx="20743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C231D9-1307-3FB6-0DE8-E824F458DBAF}"/>
                  </a:ext>
                </a:extLst>
              </p14:cNvPr>
              <p14:cNvContentPartPr/>
              <p14:nvPr/>
            </p14:nvContentPartPr>
            <p14:xfrm>
              <a:off x="12849148" y="7736396"/>
              <a:ext cx="709560" cy="10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C231D9-1307-3FB6-0DE8-E824F458DB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6508" y="7673396"/>
                <a:ext cx="835200" cy="22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1EAD4E6-7914-0CC5-AA2A-8021B8DE81A2}"/>
              </a:ext>
            </a:extLst>
          </p:cNvPr>
          <p:cNvSpPr/>
          <p:nvPr/>
        </p:nvSpPr>
        <p:spPr>
          <a:xfrm>
            <a:off x="306999" y="211640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Map: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80B8E-A54F-2083-AB7B-2C8DBA96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57" y="0"/>
            <a:ext cx="4000886" cy="822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1E94EC-9DBA-4C83-6061-95201C0E7AE3}"/>
                  </a:ext>
                </a:extLst>
              </p14:cNvPr>
              <p14:cNvContentPartPr/>
              <p14:nvPr/>
            </p14:nvContentPartPr>
            <p14:xfrm>
              <a:off x="12667708" y="7764476"/>
              <a:ext cx="1779120" cy="322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1E94EC-9DBA-4C83-6061-95201C0E7A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04708" y="7701476"/>
                <a:ext cx="19047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453540-50EE-DC04-DE96-2C5B8A54B02B}"/>
                  </a:ext>
                </a:extLst>
              </p14:cNvPr>
              <p14:cNvContentPartPr/>
              <p14:nvPr/>
            </p14:nvContentPartPr>
            <p14:xfrm>
              <a:off x="12598588" y="7606076"/>
              <a:ext cx="1240920" cy="54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453540-50EE-DC04-DE96-2C5B8A54B0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35588" y="7543076"/>
                <a:ext cx="1366560" cy="6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350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D418381-8C78-AC00-3CA6-1315B84E1B7F}"/>
              </a:ext>
            </a:extLst>
          </p:cNvPr>
          <p:cNvSpPr/>
          <p:nvPr/>
        </p:nvSpPr>
        <p:spPr>
          <a:xfrm>
            <a:off x="563854" y="519865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Events: 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65986-4938-3FCB-9AE0-B3C095DB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757" y="0"/>
            <a:ext cx="4000886" cy="822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ECF474-C95C-C17D-A273-D4F84453D0B1}"/>
                  </a:ext>
                </a:extLst>
              </p14:cNvPr>
              <p14:cNvContentPartPr/>
              <p14:nvPr/>
            </p14:nvContentPartPr>
            <p14:xfrm>
              <a:off x="12440548" y="7917116"/>
              <a:ext cx="1183320" cy="159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ECF474-C95C-C17D-A273-D4F84453D0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7548" y="7854116"/>
                <a:ext cx="13089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CC0193-4C3C-011F-6E3A-BC65D9BB4E3C}"/>
                  </a:ext>
                </a:extLst>
              </p14:cNvPr>
              <p14:cNvContentPartPr/>
              <p14:nvPr/>
            </p14:nvContentPartPr>
            <p14:xfrm>
              <a:off x="12914668" y="7736396"/>
              <a:ext cx="1553040" cy="40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CC0193-4C3C-011F-6E3A-BC65D9BB4E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1668" y="7673396"/>
                <a:ext cx="16786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23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D2681C-7A83-F31D-D29D-643F46D48EBC}"/>
              </a:ext>
            </a:extLst>
          </p:cNvPr>
          <p:cNvSpPr/>
          <p:nvPr/>
        </p:nvSpPr>
        <p:spPr>
          <a:xfrm>
            <a:off x="368645" y="427397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Habitats: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33149-C298-10DB-CD24-C9DE74D4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39" y="0"/>
            <a:ext cx="4000886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ED80-A20B-99A0-6E3C-66CB4B55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975" y="0"/>
            <a:ext cx="4000886" cy="822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DBCE1D-704C-2874-6109-E879474DA078}"/>
                  </a:ext>
                </a:extLst>
              </p14:cNvPr>
              <p14:cNvContentPartPr/>
              <p14:nvPr/>
            </p14:nvContentPartPr>
            <p14:xfrm>
              <a:off x="12646828" y="7715156"/>
              <a:ext cx="1819440" cy="38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DBCE1D-704C-2874-6109-E879474DA0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84188" y="7652156"/>
                <a:ext cx="1945080" cy="5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43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Zoo Explorer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119676"/>
            <a:ext cx="2839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Visitor Engagement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Boosts interest by providing detailed animal information, event updates, and interactive elements.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Ease of Navigation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Offers an intuitive zoo map with clickable markers to simplify wayfinding across the park.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906572"/>
            <a:ext cx="3350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Delivers up-to-date event schedules and recommendations tailored to user preferences.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937C19-1FB8-6C94-3364-C9A0E659E70F}"/>
                  </a:ext>
                </a:extLst>
              </p14:cNvPr>
              <p14:cNvContentPartPr/>
              <p14:nvPr/>
            </p14:nvContentPartPr>
            <p14:xfrm>
              <a:off x="12729628" y="7704716"/>
              <a:ext cx="1729440" cy="351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937C19-1FB8-6C94-3364-C9A0E659E7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6988" y="7642076"/>
                <a:ext cx="1855080" cy="47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722"/>
            <a:ext cx="8312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 of Zoo Explorer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4129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2780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Explore Map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7136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Interactive, zoomable map with markers for all zoo exhibits and facilities.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54129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43776" y="2780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Animal Info with Detail Dialog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6256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species data including pictures, fun facts, and habitat info in pop-up dialogs.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54129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6948" y="278094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 Schedule with Filters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625691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 event lists with filtering by type, time, and location for personalized planning.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8027"/>
            <a:ext cx="64080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0604" y="5394841"/>
            <a:ext cx="4631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88525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suggestions based on user activity, weather, and favorite animals.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68027"/>
            <a:ext cx="6408063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55481" y="5394841"/>
            <a:ext cx="3381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Clean and Accessible UI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88525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with Material guidelines for ease of use across all visitor demographics.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061125-B1E1-4373-65C9-EC7DE882D9F7}"/>
                  </a:ext>
                </a:extLst>
              </p14:cNvPr>
              <p14:cNvContentPartPr/>
              <p14:nvPr/>
            </p14:nvContentPartPr>
            <p14:xfrm>
              <a:off x="12706588" y="7782116"/>
              <a:ext cx="1708200" cy="292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061125-B1E1-4373-65C9-EC7DE882D9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3948" y="7719116"/>
                <a:ext cx="1833840" cy="417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10557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Stack Behind Zoo Explorer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Kotlin programming language for robust Android development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Android Studio IDE with XML layouts for UI construction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Material Components for modern, responsive UI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5906"/>
            <a:ext cx="3691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 Tools &amp; Libraries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for version control and collaboration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59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Glide library for efficient image loading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01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RecyclerView for dynamic lists and efficient scrolling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3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ConstraintLayout for flexible and adaptive layouts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2B626A-1AE6-4519-B8C5-411A76C75B53}"/>
                  </a:ext>
                </a:extLst>
              </p14:cNvPr>
              <p14:cNvContentPartPr/>
              <p14:nvPr/>
            </p14:nvContentPartPr>
            <p14:xfrm>
              <a:off x="12943468" y="7807316"/>
              <a:ext cx="1524600" cy="320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2B626A-1AE6-4519-B8C5-411A76C75B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0468" y="7744676"/>
                <a:ext cx="1650240" cy="44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8074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Home Screen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Cards for Tips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Visually distinct cards highlight visitor tips, daily highlights, and current events.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Navigation Buttons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Easy-to-access buttons guide users to maps, animal info, and event screens seamlessly.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Clean Layout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for clarity and quick access to core app functions with minimal distraction.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2FF3498-5DBD-3A9A-5BFF-8A238F0577D9}"/>
                  </a:ext>
                </a:extLst>
              </p14:cNvPr>
              <p14:cNvContentPartPr/>
              <p14:nvPr/>
            </p14:nvContentPartPr>
            <p14:xfrm>
              <a:off x="12857068" y="7777436"/>
              <a:ext cx="1579680" cy="361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2FF3498-5DBD-3A9A-5BFF-8A238F0577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4428" y="7714436"/>
                <a:ext cx="1705320" cy="48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6205"/>
            <a:ext cx="9175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Interactive Map &amp; Animal Cards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2861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37471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Clickable markers allow users to tap on locations for quick access to animal cards with photos and details.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228612"/>
            <a:ext cx="6351389" cy="39253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5221" y="6437471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Animal cards display in pop-up dialogs featuring images, facts, and audio, enriching user engagement.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A19E4A-606D-78D8-1E77-F364FFB1B709}"/>
                  </a:ext>
                </a:extLst>
              </p14:cNvPr>
              <p14:cNvContentPartPr/>
              <p14:nvPr/>
            </p14:nvContentPartPr>
            <p14:xfrm>
              <a:off x="12738268" y="7754396"/>
              <a:ext cx="1743120" cy="32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A19E4A-606D-78D8-1E77-F364FFB1B7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75268" y="7691756"/>
                <a:ext cx="1868760" cy="44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7178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 Screen with Filters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Filter Chips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select chips to filter events by type, time slots, or locations effortlessly.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 Cards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Cards display event details including time, description, and location in a scrollable format.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Flow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navigation with clear options helps visitors plan their zoo experience efficiently.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E35CB3-3A9E-37F7-7580-40F8D585D909}"/>
                  </a:ext>
                </a:extLst>
              </p14:cNvPr>
              <p14:cNvContentPartPr/>
              <p14:nvPr/>
            </p14:nvContentPartPr>
            <p14:xfrm>
              <a:off x="12937348" y="7765916"/>
              <a:ext cx="1498680" cy="350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E35CB3-3A9E-37F7-7580-40F8D585D9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4708" y="7702916"/>
                <a:ext cx="1624320" cy="47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&amp; Learnings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6870" y="1426250"/>
            <a:ext cx="7790259" cy="1423511"/>
          </a:xfrm>
          <a:prstGeom prst="roundRect">
            <a:avLst>
              <a:gd name="adj" fmla="val 1222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0228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UI Polish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0228" y="2037755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Balancing performance with responsiveness to create a smooth user experience.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6870" y="3043118"/>
            <a:ext cx="7790259" cy="1423511"/>
          </a:xfrm>
          <a:prstGeom prst="roundRect">
            <a:avLst>
              <a:gd name="adj" fmla="val 1222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70228" y="3236476"/>
            <a:ext cx="3164919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DialogFragment Lifecycle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0228" y="3654623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Managing fragment states to avoid crashes and data loss during navigation and screen orientation.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870" y="4659987"/>
            <a:ext cx="7790259" cy="1423511"/>
          </a:xfrm>
          <a:prstGeom prst="roundRect">
            <a:avLst>
              <a:gd name="adj" fmla="val 1222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70228" y="4853345"/>
            <a:ext cx="3982522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State Management &amp; Interaction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70228" y="5271492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seamless user interactions with real-time event updates and map navigation.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6870" y="6276856"/>
            <a:ext cx="7790259" cy="1423511"/>
          </a:xfrm>
          <a:prstGeom prst="roundRect">
            <a:avLst>
              <a:gd name="adj" fmla="val 1222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0228" y="6470213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Experience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70228" y="6888361"/>
            <a:ext cx="7403544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Prioritizing intuitive design to accommodate diverse visitor needs and tech familiarity.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A11B6A-9BD0-74BB-511B-27441FE304AE}"/>
                  </a:ext>
                </a:extLst>
              </p14:cNvPr>
              <p14:cNvContentPartPr/>
              <p14:nvPr/>
            </p14:nvContentPartPr>
            <p14:xfrm>
              <a:off x="12149308" y="7736036"/>
              <a:ext cx="2326680" cy="39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A11B6A-9BD0-74BB-511B-27441FE304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86668" y="7673036"/>
                <a:ext cx="2452320" cy="516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0">
            <a:extLst>
              <a:ext uri="{FF2B5EF4-FFF2-40B4-BE49-F238E27FC236}">
                <a16:creationId xmlns:a16="http://schemas.microsoft.com/office/drawing/2014/main" id="{F8C4FB10-E928-CC02-2ED2-D2F89DE8642E}"/>
              </a:ext>
            </a:extLst>
          </p:cNvPr>
          <p:cNvSpPr/>
          <p:nvPr/>
        </p:nvSpPr>
        <p:spPr>
          <a:xfrm>
            <a:off x="676870" y="418836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Screenshots: </a:t>
            </a:r>
            <a:endParaRPr lang="en-US" sz="380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77AC7DE-791C-7319-E118-FDE913A99C34}"/>
              </a:ext>
            </a:extLst>
          </p:cNvPr>
          <p:cNvSpPr/>
          <p:nvPr/>
        </p:nvSpPr>
        <p:spPr>
          <a:xfrm>
            <a:off x="676869" y="1372620"/>
            <a:ext cx="5752981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Home:</a:t>
            </a:r>
            <a:endParaRPr lang="en-US" sz="3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2A2C0-503E-034E-919E-B159169B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757" y="0"/>
            <a:ext cx="400088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7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506</Words>
  <Application>Microsoft Office PowerPoint</Application>
  <PresentationFormat>Custom</PresentationFormat>
  <Paragraphs>71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Nobile</vt:lpstr>
      <vt:lpstr>Arial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LAZY Panda</cp:lastModifiedBy>
  <cp:revision>2</cp:revision>
  <dcterms:created xsi:type="dcterms:W3CDTF">2025-04-25T06:43:03Z</dcterms:created>
  <dcterms:modified xsi:type="dcterms:W3CDTF">2025-04-25T06:52:16Z</dcterms:modified>
</cp:coreProperties>
</file>